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5"/>
  </p:notesMasterIdLst>
  <p:sldIdLst>
    <p:sldId id="256" r:id="rId2"/>
    <p:sldId id="264" r:id="rId3"/>
    <p:sldId id="267" r:id="rId4"/>
    <p:sldId id="268" r:id="rId5"/>
    <p:sldId id="294" r:id="rId6"/>
    <p:sldId id="270" r:id="rId7"/>
    <p:sldId id="271" r:id="rId8"/>
    <p:sldId id="272" r:id="rId9"/>
    <p:sldId id="295" r:id="rId10"/>
    <p:sldId id="296" r:id="rId11"/>
    <p:sldId id="273" r:id="rId12"/>
    <p:sldId id="274" r:id="rId13"/>
    <p:sldId id="259" r:id="rId14"/>
  </p:sldIdLst>
  <p:sldSz cx="9144000" cy="6858000" type="screen4x3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E77D7"/>
    <a:srgbClr val="5899D4"/>
    <a:srgbClr val="76ABDC"/>
    <a:srgbClr val="A162D0"/>
    <a:srgbClr val="FF3300"/>
    <a:srgbClr val="FFDB57"/>
    <a:srgbClr val="E9D8A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97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1092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png"/><Relationship Id="rId11" Type="http://schemas.openxmlformats.org/officeDocument/2006/relationships/image" Target="../media/image24.sv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svg"/><Relationship Id="rId9" Type="http://schemas.openxmlformats.org/officeDocument/2006/relationships/image" Target="../media/image22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4.svg"/><Relationship Id="rId2" Type="http://schemas.openxmlformats.org/officeDocument/2006/relationships/image" Target="../media/image19.png"/><Relationship Id="rId1" Type="http://schemas.openxmlformats.org/officeDocument/2006/relationships/image" Target="../media/image20.png"/><Relationship Id="rId6" Type="http://schemas.openxmlformats.org/officeDocument/2006/relationships/image" Target="../media/image23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03B6101-4BCE-4742-9750-0FF37622C2CB}" type="doc">
      <dgm:prSet loTypeId="urn:microsoft.com/office/officeart/2005/8/layout/list1" loCatId="list" qsTypeId="urn:microsoft.com/office/officeart/2005/8/quickstyle/simple4" qsCatId="simple" csTypeId="urn:microsoft.com/office/officeart/2005/8/colors/colorful4" csCatId="colorful" phldr="1"/>
      <dgm:spPr/>
      <dgm:t>
        <a:bodyPr/>
        <a:lstStyle/>
        <a:p>
          <a:endParaRPr lang="es-CO"/>
        </a:p>
      </dgm:t>
    </dgm:pt>
    <dgm:pt modelId="{92946EFE-06A6-4B84-AC1A-ED50F29D2376}">
      <dgm:prSet phldrT="[Texto]" custT="1"/>
      <dgm:spPr/>
      <dgm:t>
        <a:bodyPr/>
        <a:lstStyle/>
        <a:p>
          <a:pPr algn="just"/>
          <a:r>
            <a:rPr lang="es-CO" sz="1800" dirty="0"/>
            <a:t>Planteamiento de la situación </a:t>
          </a:r>
          <a:r>
            <a:rPr lang="es-ES" sz="1800" dirty="0"/>
            <a:t>problemática</a:t>
          </a:r>
          <a:endParaRPr lang="es-CO" sz="1800" dirty="0"/>
        </a:p>
      </dgm:t>
    </dgm:pt>
    <dgm:pt modelId="{08C82EC6-AC7E-4CF2-B497-6343C8A7B7FB}" type="parTrans" cxnId="{677FA30A-E196-4EBE-82DC-1A1FBB3BD113}">
      <dgm:prSet/>
      <dgm:spPr/>
      <dgm:t>
        <a:bodyPr/>
        <a:lstStyle/>
        <a:p>
          <a:pPr algn="just"/>
          <a:endParaRPr lang="es-CO"/>
        </a:p>
      </dgm:t>
    </dgm:pt>
    <dgm:pt modelId="{3EBDA0E8-BDF8-4D34-8BCF-88D185D24059}" type="sibTrans" cxnId="{677FA30A-E196-4EBE-82DC-1A1FBB3BD113}">
      <dgm:prSet/>
      <dgm:spPr/>
      <dgm:t>
        <a:bodyPr/>
        <a:lstStyle/>
        <a:p>
          <a:pPr algn="just"/>
          <a:endParaRPr lang="es-CO"/>
        </a:p>
      </dgm:t>
    </dgm:pt>
    <dgm:pt modelId="{83613628-67BD-4D8B-9C4D-69B4DA9D3567}">
      <dgm:prSet phldrT="[Texto]" custT="1"/>
      <dgm:spPr>
        <a:solidFill>
          <a:srgbClr val="FFDB57"/>
        </a:solidFill>
      </dgm:spPr>
      <dgm:t>
        <a:bodyPr/>
        <a:lstStyle/>
        <a:p>
          <a:pPr algn="just"/>
          <a:r>
            <a:rPr lang="es-ES" sz="1800" dirty="0"/>
            <a:t>Objetivos</a:t>
          </a:r>
          <a:endParaRPr lang="es-CO" sz="1600" dirty="0"/>
        </a:p>
      </dgm:t>
    </dgm:pt>
    <dgm:pt modelId="{0E31D764-1582-436D-869F-2AB2FA933395}" type="parTrans" cxnId="{E179DF21-4E56-49A3-9C22-280BD61A8B01}">
      <dgm:prSet/>
      <dgm:spPr/>
      <dgm:t>
        <a:bodyPr/>
        <a:lstStyle/>
        <a:p>
          <a:pPr algn="just"/>
          <a:endParaRPr lang="es-CO"/>
        </a:p>
      </dgm:t>
    </dgm:pt>
    <dgm:pt modelId="{435C5207-AFB7-4D28-9C73-43DC0DF8B48F}" type="sibTrans" cxnId="{E179DF21-4E56-49A3-9C22-280BD61A8B01}">
      <dgm:prSet/>
      <dgm:spPr/>
      <dgm:t>
        <a:bodyPr/>
        <a:lstStyle/>
        <a:p>
          <a:pPr algn="just"/>
          <a:endParaRPr lang="es-CO"/>
        </a:p>
      </dgm:t>
    </dgm:pt>
    <dgm:pt modelId="{987C27C9-E277-4870-9312-5B5DD37F6F0D}">
      <dgm:prSet phldrT="[Texto]" custT="1"/>
      <dgm:spPr/>
      <dgm:t>
        <a:bodyPr/>
        <a:lstStyle/>
        <a:p>
          <a:pPr algn="just"/>
          <a:r>
            <a:rPr lang="es-CO" sz="1800" dirty="0"/>
            <a:t>Fundamentación teórica</a:t>
          </a:r>
        </a:p>
      </dgm:t>
    </dgm:pt>
    <dgm:pt modelId="{E65ABDD7-2E7E-4404-93E0-8F0D2166669B}" type="parTrans" cxnId="{F719FD25-CFBB-447B-BC5A-993D7C27ACF3}">
      <dgm:prSet/>
      <dgm:spPr/>
      <dgm:t>
        <a:bodyPr/>
        <a:lstStyle/>
        <a:p>
          <a:pPr algn="just"/>
          <a:endParaRPr lang="es-CO"/>
        </a:p>
      </dgm:t>
    </dgm:pt>
    <dgm:pt modelId="{FB2C8CC9-966F-4A4C-9AE1-C8C73E756FED}" type="sibTrans" cxnId="{F719FD25-CFBB-447B-BC5A-993D7C27ACF3}">
      <dgm:prSet/>
      <dgm:spPr/>
      <dgm:t>
        <a:bodyPr/>
        <a:lstStyle/>
        <a:p>
          <a:pPr algn="just"/>
          <a:endParaRPr lang="es-CO"/>
        </a:p>
      </dgm:t>
    </dgm:pt>
    <dgm:pt modelId="{40205B4F-0AD3-4C6B-BC7F-DD623DF9F467}">
      <dgm:prSet phldrT="[Texto]" custT="1"/>
      <dgm:spPr/>
      <dgm:t>
        <a:bodyPr/>
        <a:lstStyle/>
        <a:p>
          <a:pPr algn="just"/>
          <a:r>
            <a:rPr lang="es-CO" sz="1800" dirty="0"/>
            <a:t>Metodología</a:t>
          </a:r>
        </a:p>
      </dgm:t>
    </dgm:pt>
    <dgm:pt modelId="{3D476CF4-F41E-4ABF-866F-2EC689C15D83}" type="parTrans" cxnId="{B24A3B8B-B896-4EE6-8EC7-2902028DD822}">
      <dgm:prSet/>
      <dgm:spPr/>
      <dgm:t>
        <a:bodyPr/>
        <a:lstStyle/>
        <a:p>
          <a:endParaRPr lang="es-CO"/>
        </a:p>
      </dgm:t>
    </dgm:pt>
    <dgm:pt modelId="{70E09E36-BE7B-4861-A8FD-9C7BC333F94B}" type="sibTrans" cxnId="{B24A3B8B-B896-4EE6-8EC7-2902028DD822}">
      <dgm:prSet/>
      <dgm:spPr/>
      <dgm:t>
        <a:bodyPr/>
        <a:lstStyle/>
        <a:p>
          <a:endParaRPr lang="es-CO"/>
        </a:p>
      </dgm:t>
    </dgm:pt>
    <dgm:pt modelId="{26A16922-2926-440F-9C69-A21F119E6949}">
      <dgm:prSet phldrT="[Texto]" custT="1"/>
      <dgm:spPr/>
      <dgm:t>
        <a:bodyPr/>
        <a:lstStyle/>
        <a:p>
          <a:pPr algn="just"/>
          <a:r>
            <a:rPr lang="es-CO" sz="1800" dirty="0"/>
            <a:t>Resultados del proyecto</a:t>
          </a:r>
        </a:p>
      </dgm:t>
    </dgm:pt>
    <dgm:pt modelId="{7BD19A2D-9EC9-4411-A1A5-E940C216433F}" type="parTrans" cxnId="{900386E1-E701-42F5-880A-4CE781F053F6}">
      <dgm:prSet/>
      <dgm:spPr/>
      <dgm:t>
        <a:bodyPr/>
        <a:lstStyle/>
        <a:p>
          <a:endParaRPr lang="es-CO"/>
        </a:p>
      </dgm:t>
    </dgm:pt>
    <dgm:pt modelId="{066AC1D0-527E-4F8D-B533-203D4CF43830}" type="sibTrans" cxnId="{900386E1-E701-42F5-880A-4CE781F053F6}">
      <dgm:prSet/>
      <dgm:spPr/>
      <dgm:t>
        <a:bodyPr/>
        <a:lstStyle/>
        <a:p>
          <a:endParaRPr lang="es-CO"/>
        </a:p>
      </dgm:t>
    </dgm:pt>
    <dgm:pt modelId="{5D082BB5-4029-4DB8-904E-6A7EFB42CD16}">
      <dgm:prSet phldrT="[Texto]" custT="1"/>
      <dgm:spPr/>
      <dgm:t>
        <a:bodyPr/>
        <a:lstStyle/>
        <a:p>
          <a:pPr algn="just"/>
          <a:r>
            <a:rPr lang="es-CO" sz="1800" dirty="0"/>
            <a:t>Conclusiones</a:t>
          </a:r>
        </a:p>
      </dgm:t>
    </dgm:pt>
    <dgm:pt modelId="{668F13A1-45EB-4898-9E25-C26C29CD3595}" type="parTrans" cxnId="{017402FF-4066-45A7-90D1-675EAFE9B695}">
      <dgm:prSet/>
      <dgm:spPr/>
      <dgm:t>
        <a:bodyPr/>
        <a:lstStyle/>
        <a:p>
          <a:endParaRPr lang="es-CO"/>
        </a:p>
      </dgm:t>
    </dgm:pt>
    <dgm:pt modelId="{D53FEBBC-3A76-48F9-8D2B-2D0BEE12BFCF}" type="sibTrans" cxnId="{017402FF-4066-45A7-90D1-675EAFE9B695}">
      <dgm:prSet/>
      <dgm:spPr/>
      <dgm:t>
        <a:bodyPr/>
        <a:lstStyle/>
        <a:p>
          <a:endParaRPr lang="es-CO"/>
        </a:p>
      </dgm:t>
    </dgm:pt>
    <dgm:pt modelId="{4E0AEF55-3FA8-4E5B-BD0E-02966B5F9458}">
      <dgm:prSet phldrT="[Texto]" custT="1"/>
      <dgm:spPr/>
      <dgm:t>
        <a:bodyPr/>
        <a:lstStyle/>
        <a:p>
          <a:pPr algn="just"/>
          <a:r>
            <a:rPr lang="es-CO" sz="1800" dirty="0"/>
            <a:t>Referencias bibliográficas</a:t>
          </a:r>
        </a:p>
      </dgm:t>
    </dgm:pt>
    <dgm:pt modelId="{34EB96F1-14A3-46E2-B80E-8CD2B1398039}" type="parTrans" cxnId="{10163621-0164-4E13-B221-EF49173A4D8C}">
      <dgm:prSet/>
      <dgm:spPr/>
      <dgm:t>
        <a:bodyPr/>
        <a:lstStyle/>
        <a:p>
          <a:endParaRPr lang="es-CO"/>
        </a:p>
      </dgm:t>
    </dgm:pt>
    <dgm:pt modelId="{5CC81F12-B1C6-4B49-BC84-1A118B181A1E}" type="sibTrans" cxnId="{10163621-0164-4E13-B221-EF49173A4D8C}">
      <dgm:prSet/>
      <dgm:spPr/>
      <dgm:t>
        <a:bodyPr/>
        <a:lstStyle/>
        <a:p>
          <a:endParaRPr lang="es-CO"/>
        </a:p>
      </dgm:t>
    </dgm:pt>
    <dgm:pt modelId="{B03E7AFA-45BF-4F84-B807-08289231CFDF}" type="pres">
      <dgm:prSet presAssocID="{803B6101-4BCE-4742-9750-0FF37622C2CB}" presName="linear" presStyleCnt="0">
        <dgm:presLayoutVars>
          <dgm:dir/>
          <dgm:animLvl val="lvl"/>
          <dgm:resizeHandles val="exact"/>
        </dgm:presLayoutVars>
      </dgm:prSet>
      <dgm:spPr/>
    </dgm:pt>
    <dgm:pt modelId="{D787E57A-72B3-4B0D-A9ED-33A05137C127}" type="pres">
      <dgm:prSet presAssocID="{92946EFE-06A6-4B84-AC1A-ED50F29D2376}" presName="parentLin" presStyleCnt="0"/>
      <dgm:spPr/>
    </dgm:pt>
    <dgm:pt modelId="{72ABF2AB-0FF8-47C0-B12C-FCCEA00FD322}" type="pres">
      <dgm:prSet presAssocID="{92946EFE-06A6-4B84-AC1A-ED50F29D2376}" presName="parentLeftMargin" presStyleLbl="node1" presStyleIdx="0" presStyleCnt="7"/>
      <dgm:spPr/>
    </dgm:pt>
    <dgm:pt modelId="{26262A2F-F8C4-4B9B-9BB8-D1C76B67C467}" type="pres">
      <dgm:prSet presAssocID="{92946EFE-06A6-4B84-AC1A-ED50F29D2376}" presName="parentText" presStyleLbl="node1" presStyleIdx="0" presStyleCnt="7">
        <dgm:presLayoutVars>
          <dgm:chMax val="0"/>
          <dgm:bulletEnabled val="1"/>
        </dgm:presLayoutVars>
      </dgm:prSet>
      <dgm:spPr/>
    </dgm:pt>
    <dgm:pt modelId="{3E3BE509-06E2-4673-8B02-95E8554E5B8D}" type="pres">
      <dgm:prSet presAssocID="{92946EFE-06A6-4B84-AC1A-ED50F29D2376}" presName="negativeSpace" presStyleCnt="0"/>
      <dgm:spPr/>
    </dgm:pt>
    <dgm:pt modelId="{94A49AC9-D487-4934-8D1A-E0C6AC8E67CB}" type="pres">
      <dgm:prSet presAssocID="{92946EFE-06A6-4B84-AC1A-ED50F29D2376}" presName="childText" presStyleLbl="conFgAcc1" presStyleIdx="0" presStyleCnt="7">
        <dgm:presLayoutVars>
          <dgm:bulletEnabled val="1"/>
        </dgm:presLayoutVars>
      </dgm:prSet>
      <dgm:spPr/>
    </dgm:pt>
    <dgm:pt modelId="{CCBF4BB8-EDB3-4C2B-9873-B7BE0264D679}" type="pres">
      <dgm:prSet presAssocID="{3EBDA0E8-BDF8-4D34-8BCF-88D185D24059}" presName="spaceBetweenRectangles" presStyleCnt="0"/>
      <dgm:spPr/>
    </dgm:pt>
    <dgm:pt modelId="{40AEC4BB-A742-4FDF-A715-ECDE16772C56}" type="pres">
      <dgm:prSet presAssocID="{83613628-67BD-4D8B-9C4D-69B4DA9D3567}" presName="parentLin" presStyleCnt="0"/>
      <dgm:spPr/>
    </dgm:pt>
    <dgm:pt modelId="{29B6C38D-D2AD-4F90-A43B-2C9B603C8CE2}" type="pres">
      <dgm:prSet presAssocID="{83613628-67BD-4D8B-9C4D-69B4DA9D3567}" presName="parentLeftMargin" presStyleLbl="node1" presStyleIdx="0" presStyleCnt="7"/>
      <dgm:spPr/>
    </dgm:pt>
    <dgm:pt modelId="{167BD266-0237-4643-8000-D04A13C7ABB1}" type="pres">
      <dgm:prSet presAssocID="{83613628-67BD-4D8B-9C4D-69B4DA9D3567}" presName="parentText" presStyleLbl="node1" presStyleIdx="1" presStyleCnt="7">
        <dgm:presLayoutVars>
          <dgm:chMax val="0"/>
          <dgm:bulletEnabled val="1"/>
        </dgm:presLayoutVars>
      </dgm:prSet>
      <dgm:spPr/>
    </dgm:pt>
    <dgm:pt modelId="{3C357C1E-C611-46F4-961F-426F2CC2B154}" type="pres">
      <dgm:prSet presAssocID="{83613628-67BD-4D8B-9C4D-69B4DA9D3567}" presName="negativeSpace" presStyleCnt="0"/>
      <dgm:spPr/>
    </dgm:pt>
    <dgm:pt modelId="{09874BD1-94CC-4623-A877-5F74BB9EEE19}" type="pres">
      <dgm:prSet presAssocID="{83613628-67BD-4D8B-9C4D-69B4DA9D3567}" presName="childText" presStyleLbl="conFgAcc1" presStyleIdx="1" presStyleCnt="7">
        <dgm:presLayoutVars>
          <dgm:bulletEnabled val="1"/>
        </dgm:presLayoutVars>
      </dgm:prSet>
      <dgm:spPr/>
    </dgm:pt>
    <dgm:pt modelId="{5E92F3B0-EAB7-4A98-96EF-9B4FAA8D8531}" type="pres">
      <dgm:prSet presAssocID="{435C5207-AFB7-4D28-9C73-43DC0DF8B48F}" presName="spaceBetweenRectangles" presStyleCnt="0"/>
      <dgm:spPr/>
    </dgm:pt>
    <dgm:pt modelId="{EC6FE505-FCBC-4C40-A1F8-3A8CA3DB38CC}" type="pres">
      <dgm:prSet presAssocID="{987C27C9-E277-4870-9312-5B5DD37F6F0D}" presName="parentLin" presStyleCnt="0"/>
      <dgm:spPr/>
    </dgm:pt>
    <dgm:pt modelId="{B01AE855-141C-4A78-868D-150848D96863}" type="pres">
      <dgm:prSet presAssocID="{987C27C9-E277-4870-9312-5B5DD37F6F0D}" presName="parentLeftMargin" presStyleLbl="node1" presStyleIdx="1" presStyleCnt="7"/>
      <dgm:spPr/>
    </dgm:pt>
    <dgm:pt modelId="{C9EF8085-E345-4744-93AF-94784687FAE7}" type="pres">
      <dgm:prSet presAssocID="{987C27C9-E277-4870-9312-5B5DD37F6F0D}" presName="parentText" presStyleLbl="node1" presStyleIdx="2" presStyleCnt="7">
        <dgm:presLayoutVars>
          <dgm:chMax val="0"/>
          <dgm:bulletEnabled val="1"/>
        </dgm:presLayoutVars>
      </dgm:prSet>
      <dgm:spPr/>
    </dgm:pt>
    <dgm:pt modelId="{7C60E75E-76E4-451B-B20D-25949D5C0D04}" type="pres">
      <dgm:prSet presAssocID="{987C27C9-E277-4870-9312-5B5DD37F6F0D}" presName="negativeSpace" presStyleCnt="0"/>
      <dgm:spPr/>
    </dgm:pt>
    <dgm:pt modelId="{05AFC6CF-5BFC-464D-B07A-A1EE37708CD4}" type="pres">
      <dgm:prSet presAssocID="{987C27C9-E277-4870-9312-5B5DD37F6F0D}" presName="childText" presStyleLbl="conFgAcc1" presStyleIdx="2" presStyleCnt="7">
        <dgm:presLayoutVars>
          <dgm:bulletEnabled val="1"/>
        </dgm:presLayoutVars>
      </dgm:prSet>
      <dgm:spPr/>
    </dgm:pt>
    <dgm:pt modelId="{370D7DD7-823C-469A-8905-4FADF264DBB6}" type="pres">
      <dgm:prSet presAssocID="{FB2C8CC9-966F-4A4C-9AE1-C8C73E756FED}" presName="spaceBetweenRectangles" presStyleCnt="0"/>
      <dgm:spPr/>
    </dgm:pt>
    <dgm:pt modelId="{3BBC1859-3903-4EFE-8DC5-CA4E1ED77176}" type="pres">
      <dgm:prSet presAssocID="{40205B4F-0AD3-4C6B-BC7F-DD623DF9F467}" presName="parentLin" presStyleCnt="0"/>
      <dgm:spPr/>
    </dgm:pt>
    <dgm:pt modelId="{E9E80BA6-3654-457F-AA60-FA4BFC4D4081}" type="pres">
      <dgm:prSet presAssocID="{40205B4F-0AD3-4C6B-BC7F-DD623DF9F467}" presName="parentLeftMargin" presStyleLbl="node1" presStyleIdx="2" presStyleCnt="7"/>
      <dgm:spPr/>
    </dgm:pt>
    <dgm:pt modelId="{71EF51A2-3962-4217-A47E-5B0A8737216C}" type="pres">
      <dgm:prSet presAssocID="{40205B4F-0AD3-4C6B-BC7F-DD623DF9F467}" presName="parentText" presStyleLbl="node1" presStyleIdx="3" presStyleCnt="7">
        <dgm:presLayoutVars>
          <dgm:chMax val="0"/>
          <dgm:bulletEnabled val="1"/>
        </dgm:presLayoutVars>
      </dgm:prSet>
      <dgm:spPr/>
    </dgm:pt>
    <dgm:pt modelId="{FD2579A7-A5BE-40FA-8DC5-A7FD63C04C65}" type="pres">
      <dgm:prSet presAssocID="{40205B4F-0AD3-4C6B-BC7F-DD623DF9F467}" presName="negativeSpace" presStyleCnt="0"/>
      <dgm:spPr/>
    </dgm:pt>
    <dgm:pt modelId="{395A84E5-4DCB-40EB-92F1-5E21CB7DFB1A}" type="pres">
      <dgm:prSet presAssocID="{40205B4F-0AD3-4C6B-BC7F-DD623DF9F467}" presName="childText" presStyleLbl="conFgAcc1" presStyleIdx="3" presStyleCnt="7">
        <dgm:presLayoutVars>
          <dgm:bulletEnabled val="1"/>
        </dgm:presLayoutVars>
      </dgm:prSet>
      <dgm:spPr/>
    </dgm:pt>
    <dgm:pt modelId="{1007E048-18C2-4E4A-B800-C43DC0879691}" type="pres">
      <dgm:prSet presAssocID="{70E09E36-BE7B-4861-A8FD-9C7BC333F94B}" presName="spaceBetweenRectangles" presStyleCnt="0"/>
      <dgm:spPr/>
    </dgm:pt>
    <dgm:pt modelId="{3618E002-FD80-40C0-AD8D-9FC4018570E9}" type="pres">
      <dgm:prSet presAssocID="{26A16922-2926-440F-9C69-A21F119E6949}" presName="parentLin" presStyleCnt="0"/>
      <dgm:spPr/>
    </dgm:pt>
    <dgm:pt modelId="{1DE6A36F-299D-4251-B4E7-14F8E16785B9}" type="pres">
      <dgm:prSet presAssocID="{26A16922-2926-440F-9C69-A21F119E6949}" presName="parentLeftMargin" presStyleLbl="node1" presStyleIdx="3" presStyleCnt="7"/>
      <dgm:spPr/>
    </dgm:pt>
    <dgm:pt modelId="{4491D630-1B54-4A9F-A79C-AA7CEC71B6D3}" type="pres">
      <dgm:prSet presAssocID="{26A16922-2926-440F-9C69-A21F119E6949}" presName="parentText" presStyleLbl="node1" presStyleIdx="4" presStyleCnt="7">
        <dgm:presLayoutVars>
          <dgm:chMax val="0"/>
          <dgm:bulletEnabled val="1"/>
        </dgm:presLayoutVars>
      </dgm:prSet>
      <dgm:spPr/>
    </dgm:pt>
    <dgm:pt modelId="{DF27B58E-82F6-411D-9C70-009ACBAE6636}" type="pres">
      <dgm:prSet presAssocID="{26A16922-2926-440F-9C69-A21F119E6949}" presName="negativeSpace" presStyleCnt="0"/>
      <dgm:spPr/>
    </dgm:pt>
    <dgm:pt modelId="{6BD0224D-0624-4962-AB2D-229C0BFB75D1}" type="pres">
      <dgm:prSet presAssocID="{26A16922-2926-440F-9C69-A21F119E6949}" presName="childText" presStyleLbl="conFgAcc1" presStyleIdx="4" presStyleCnt="7">
        <dgm:presLayoutVars>
          <dgm:bulletEnabled val="1"/>
        </dgm:presLayoutVars>
      </dgm:prSet>
      <dgm:spPr/>
    </dgm:pt>
    <dgm:pt modelId="{DE275396-84B6-4289-B2DC-30F28E7FC865}" type="pres">
      <dgm:prSet presAssocID="{066AC1D0-527E-4F8D-B533-203D4CF43830}" presName="spaceBetweenRectangles" presStyleCnt="0"/>
      <dgm:spPr/>
    </dgm:pt>
    <dgm:pt modelId="{C8C8AE92-72FA-429E-B156-29E1F3184F03}" type="pres">
      <dgm:prSet presAssocID="{5D082BB5-4029-4DB8-904E-6A7EFB42CD16}" presName="parentLin" presStyleCnt="0"/>
      <dgm:spPr/>
    </dgm:pt>
    <dgm:pt modelId="{B79FB629-1005-4566-B1F3-BFD9E5080FAF}" type="pres">
      <dgm:prSet presAssocID="{5D082BB5-4029-4DB8-904E-6A7EFB42CD16}" presName="parentLeftMargin" presStyleLbl="node1" presStyleIdx="4" presStyleCnt="7"/>
      <dgm:spPr/>
    </dgm:pt>
    <dgm:pt modelId="{CF995BDF-E666-4BB3-A60C-0A183DF7BCCB}" type="pres">
      <dgm:prSet presAssocID="{5D082BB5-4029-4DB8-904E-6A7EFB42CD16}" presName="parentText" presStyleLbl="node1" presStyleIdx="5" presStyleCnt="7">
        <dgm:presLayoutVars>
          <dgm:chMax val="0"/>
          <dgm:bulletEnabled val="1"/>
        </dgm:presLayoutVars>
      </dgm:prSet>
      <dgm:spPr/>
    </dgm:pt>
    <dgm:pt modelId="{D1755760-09AA-4AB9-844D-25F6FCA90F23}" type="pres">
      <dgm:prSet presAssocID="{5D082BB5-4029-4DB8-904E-6A7EFB42CD16}" presName="negativeSpace" presStyleCnt="0"/>
      <dgm:spPr/>
    </dgm:pt>
    <dgm:pt modelId="{A3C75D56-4F2A-44F2-B519-91458E9E432D}" type="pres">
      <dgm:prSet presAssocID="{5D082BB5-4029-4DB8-904E-6A7EFB42CD16}" presName="childText" presStyleLbl="conFgAcc1" presStyleIdx="5" presStyleCnt="7">
        <dgm:presLayoutVars>
          <dgm:bulletEnabled val="1"/>
        </dgm:presLayoutVars>
      </dgm:prSet>
      <dgm:spPr/>
    </dgm:pt>
    <dgm:pt modelId="{37841AAD-A29F-46DD-A79E-A56783086DB4}" type="pres">
      <dgm:prSet presAssocID="{D53FEBBC-3A76-48F9-8D2B-2D0BEE12BFCF}" presName="spaceBetweenRectangles" presStyleCnt="0"/>
      <dgm:spPr/>
    </dgm:pt>
    <dgm:pt modelId="{040A0669-8967-4BBB-AA2D-091380D33E5A}" type="pres">
      <dgm:prSet presAssocID="{4E0AEF55-3FA8-4E5B-BD0E-02966B5F9458}" presName="parentLin" presStyleCnt="0"/>
      <dgm:spPr/>
    </dgm:pt>
    <dgm:pt modelId="{ABD2E09B-A2A6-4C77-AD2A-6007C0840446}" type="pres">
      <dgm:prSet presAssocID="{4E0AEF55-3FA8-4E5B-BD0E-02966B5F9458}" presName="parentLeftMargin" presStyleLbl="node1" presStyleIdx="5" presStyleCnt="7"/>
      <dgm:spPr/>
    </dgm:pt>
    <dgm:pt modelId="{2201E2C6-5CD5-4219-9CA3-E0A6E74C598F}" type="pres">
      <dgm:prSet presAssocID="{4E0AEF55-3FA8-4E5B-BD0E-02966B5F9458}" presName="parentText" presStyleLbl="node1" presStyleIdx="6" presStyleCnt="7">
        <dgm:presLayoutVars>
          <dgm:chMax val="0"/>
          <dgm:bulletEnabled val="1"/>
        </dgm:presLayoutVars>
      </dgm:prSet>
      <dgm:spPr/>
    </dgm:pt>
    <dgm:pt modelId="{FC076FA2-C6B8-401C-83B9-0D37852604B6}" type="pres">
      <dgm:prSet presAssocID="{4E0AEF55-3FA8-4E5B-BD0E-02966B5F9458}" presName="negativeSpace" presStyleCnt="0"/>
      <dgm:spPr/>
    </dgm:pt>
    <dgm:pt modelId="{72777F37-8CD5-4EB0-8FD2-63E51C3803DD}" type="pres">
      <dgm:prSet presAssocID="{4E0AEF55-3FA8-4E5B-BD0E-02966B5F9458}" presName="childText" presStyleLbl="conFgAcc1" presStyleIdx="6" presStyleCnt="7">
        <dgm:presLayoutVars>
          <dgm:bulletEnabled val="1"/>
        </dgm:presLayoutVars>
      </dgm:prSet>
      <dgm:spPr/>
    </dgm:pt>
  </dgm:ptLst>
  <dgm:cxnLst>
    <dgm:cxn modelId="{696F8F02-D2B4-4B1A-A489-2A952D370FD2}" type="presOf" srcId="{5D082BB5-4029-4DB8-904E-6A7EFB42CD16}" destId="{B79FB629-1005-4566-B1F3-BFD9E5080FAF}" srcOrd="0" destOrd="0" presId="urn:microsoft.com/office/officeart/2005/8/layout/list1"/>
    <dgm:cxn modelId="{43C75E08-DEBB-4A35-86DD-36A421D46366}" type="presOf" srcId="{83613628-67BD-4D8B-9C4D-69B4DA9D3567}" destId="{167BD266-0237-4643-8000-D04A13C7ABB1}" srcOrd="1" destOrd="0" presId="urn:microsoft.com/office/officeart/2005/8/layout/list1"/>
    <dgm:cxn modelId="{677FA30A-E196-4EBE-82DC-1A1FBB3BD113}" srcId="{803B6101-4BCE-4742-9750-0FF37622C2CB}" destId="{92946EFE-06A6-4B84-AC1A-ED50F29D2376}" srcOrd="0" destOrd="0" parTransId="{08C82EC6-AC7E-4CF2-B497-6343C8A7B7FB}" sibTransId="{3EBDA0E8-BDF8-4D34-8BCF-88D185D24059}"/>
    <dgm:cxn modelId="{D560ED19-D7A4-405E-98CF-3798F3092FE8}" type="presOf" srcId="{26A16922-2926-440F-9C69-A21F119E6949}" destId="{4491D630-1B54-4A9F-A79C-AA7CEC71B6D3}" srcOrd="1" destOrd="0" presId="urn:microsoft.com/office/officeart/2005/8/layout/list1"/>
    <dgm:cxn modelId="{10163621-0164-4E13-B221-EF49173A4D8C}" srcId="{803B6101-4BCE-4742-9750-0FF37622C2CB}" destId="{4E0AEF55-3FA8-4E5B-BD0E-02966B5F9458}" srcOrd="6" destOrd="0" parTransId="{34EB96F1-14A3-46E2-B80E-8CD2B1398039}" sibTransId="{5CC81F12-B1C6-4B49-BC84-1A118B181A1E}"/>
    <dgm:cxn modelId="{E179DF21-4E56-49A3-9C22-280BD61A8B01}" srcId="{803B6101-4BCE-4742-9750-0FF37622C2CB}" destId="{83613628-67BD-4D8B-9C4D-69B4DA9D3567}" srcOrd="1" destOrd="0" parTransId="{0E31D764-1582-436D-869F-2AB2FA933395}" sibTransId="{435C5207-AFB7-4D28-9C73-43DC0DF8B48F}"/>
    <dgm:cxn modelId="{F719FD25-CFBB-447B-BC5A-993D7C27ACF3}" srcId="{803B6101-4BCE-4742-9750-0FF37622C2CB}" destId="{987C27C9-E277-4870-9312-5B5DD37F6F0D}" srcOrd="2" destOrd="0" parTransId="{E65ABDD7-2E7E-4404-93E0-8F0D2166669B}" sibTransId="{FB2C8CC9-966F-4A4C-9AE1-C8C73E756FED}"/>
    <dgm:cxn modelId="{DA1FB230-921C-48AB-B2B7-BAA2FEC7F76E}" type="presOf" srcId="{40205B4F-0AD3-4C6B-BC7F-DD623DF9F467}" destId="{71EF51A2-3962-4217-A47E-5B0A8737216C}" srcOrd="1" destOrd="0" presId="urn:microsoft.com/office/officeart/2005/8/layout/list1"/>
    <dgm:cxn modelId="{5C436232-3A0C-4889-BB8B-56AB5BF8F783}" type="presOf" srcId="{26A16922-2926-440F-9C69-A21F119E6949}" destId="{1DE6A36F-299D-4251-B4E7-14F8E16785B9}" srcOrd="0" destOrd="0" presId="urn:microsoft.com/office/officeart/2005/8/layout/list1"/>
    <dgm:cxn modelId="{4BCF045E-63AA-4A9A-B745-854FE5939343}" type="presOf" srcId="{803B6101-4BCE-4742-9750-0FF37622C2CB}" destId="{B03E7AFA-45BF-4F84-B807-08289231CFDF}" srcOrd="0" destOrd="0" presId="urn:microsoft.com/office/officeart/2005/8/layout/list1"/>
    <dgm:cxn modelId="{1CB4AC49-1AE3-492B-B828-F52175DAF2E6}" type="presOf" srcId="{4E0AEF55-3FA8-4E5B-BD0E-02966B5F9458}" destId="{ABD2E09B-A2A6-4C77-AD2A-6007C0840446}" srcOrd="0" destOrd="0" presId="urn:microsoft.com/office/officeart/2005/8/layout/list1"/>
    <dgm:cxn modelId="{CB3D426B-FB24-447D-9598-059FA0FF86A5}" type="presOf" srcId="{83613628-67BD-4D8B-9C4D-69B4DA9D3567}" destId="{29B6C38D-D2AD-4F90-A43B-2C9B603C8CE2}" srcOrd="0" destOrd="0" presId="urn:microsoft.com/office/officeart/2005/8/layout/list1"/>
    <dgm:cxn modelId="{E9E7E750-81EF-4801-BC36-179E5F5FE557}" type="presOf" srcId="{987C27C9-E277-4870-9312-5B5DD37F6F0D}" destId="{C9EF8085-E345-4744-93AF-94784687FAE7}" srcOrd="1" destOrd="0" presId="urn:microsoft.com/office/officeart/2005/8/layout/list1"/>
    <dgm:cxn modelId="{CC1E8952-FCD7-4113-B687-60802C8C6371}" type="presOf" srcId="{987C27C9-E277-4870-9312-5B5DD37F6F0D}" destId="{B01AE855-141C-4A78-868D-150848D96863}" srcOrd="0" destOrd="0" presId="urn:microsoft.com/office/officeart/2005/8/layout/list1"/>
    <dgm:cxn modelId="{B24A3B8B-B896-4EE6-8EC7-2902028DD822}" srcId="{803B6101-4BCE-4742-9750-0FF37622C2CB}" destId="{40205B4F-0AD3-4C6B-BC7F-DD623DF9F467}" srcOrd="3" destOrd="0" parTransId="{3D476CF4-F41E-4ABF-866F-2EC689C15D83}" sibTransId="{70E09E36-BE7B-4861-A8FD-9C7BC333F94B}"/>
    <dgm:cxn modelId="{7C723792-D6F9-4BCC-9388-CDA0B34251E3}" type="presOf" srcId="{92946EFE-06A6-4B84-AC1A-ED50F29D2376}" destId="{72ABF2AB-0FF8-47C0-B12C-FCCEA00FD322}" srcOrd="0" destOrd="0" presId="urn:microsoft.com/office/officeart/2005/8/layout/list1"/>
    <dgm:cxn modelId="{E7A00B98-4404-4431-B891-94E0E2E85D2D}" type="presOf" srcId="{92946EFE-06A6-4B84-AC1A-ED50F29D2376}" destId="{26262A2F-F8C4-4B9B-9BB8-D1C76B67C467}" srcOrd="1" destOrd="0" presId="urn:microsoft.com/office/officeart/2005/8/layout/list1"/>
    <dgm:cxn modelId="{0B3D9CCE-303C-444F-AF5E-9EC8908D1987}" type="presOf" srcId="{40205B4F-0AD3-4C6B-BC7F-DD623DF9F467}" destId="{E9E80BA6-3654-457F-AA60-FA4BFC4D4081}" srcOrd="0" destOrd="0" presId="urn:microsoft.com/office/officeart/2005/8/layout/list1"/>
    <dgm:cxn modelId="{FFF588D4-79E3-4470-A5FE-D280645A71FD}" type="presOf" srcId="{5D082BB5-4029-4DB8-904E-6A7EFB42CD16}" destId="{CF995BDF-E666-4BB3-A60C-0A183DF7BCCB}" srcOrd="1" destOrd="0" presId="urn:microsoft.com/office/officeart/2005/8/layout/list1"/>
    <dgm:cxn modelId="{900386E1-E701-42F5-880A-4CE781F053F6}" srcId="{803B6101-4BCE-4742-9750-0FF37622C2CB}" destId="{26A16922-2926-440F-9C69-A21F119E6949}" srcOrd="4" destOrd="0" parTransId="{7BD19A2D-9EC9-4411-A1A5-E940C216433F}" sibTransId="{066AC1D0-527E-4F8D-B533-203D4CF43830}"/>
    <dgm:cxn modelId="{5CAAA7ED-A789-4CED-B4F4-4962E4CA51EC}" type="presOf" srcId="{4E0AEF55-3FA8-4E5B-BD0E-02966B5F9458}" destId="{2201E2C6-5CD5-4219-9CA3-E0A6E74C598F}" srcOrd="1" destOrd="0" presId="urn:microsoft.com/office/officeart/2005/8/layout/list1"/>
    <dgm:cxn modelId="{017402FF-4066-45A7-90D1-675EAFE9B695}" srcId="{803B6101-4BCE-4742-9750-0FF37622C2CB}" destId="{5D082BB5-4029-4DB8-904E-6A7EFB42CD16}" srcOrd="5" destOrd="0" parTransId="{668F13A1-45EB-4898-9E25-C26C29CD3595}" sibTransId="{D53FEBBC-3A76-48F9-8D2B-2D0BEE12BFCF}"/>
    <dgm:cxn modelId="{3E1300DF-51B1-467F-847D-842628B442E1}" type="presParOf" srcId="{B03E7AFA-45BF-4F84-B807-08289231CFDF}" destId="{D787E57A-72B3-4B0D-A9ED-33A05137C127}" srcOrd="0" destOrd="0" presId="urn:microsoft.com/office/officeart/2005/8/layout/list1"/>
    <dgm:cxn modelId="{0A637F51-C502-4AB5-B12C-FFF25ACF2607}" type="presParOf" srcId="{D787E57A-72B3-4B0D-A9ED-33A05137C127}" destId="{72ABF2AB-0FF8-47C0-B12C-FCCEA00FD322}" srcOrd="0" destOrd="0" presId="urn:microsoft.com/office/officeart/2005/8/layout/list1"/>
    <dgm:cxn modelId="{02ECB721-42D1-4D43-BE93-2925D80BD331}" type="presParOf" srcId="{D787E57A-72B3-4B0D-A9ED-33A05137C127}" destId="{26262A2F-F8C4-4B9B-9BB8-D1C76B67C467}" srcOrd="1" destOrd="0" presId="urn:microsoft.com/office/officeart/2005/8/layout/list1"/>
    <dgm:cxn modelId="{041FB79D-D4B9-4B0F-8B9D-3D082EAAD18A}" type="presParOf" srcId="{B03E7AFA-45BF-4F84-B807-08289231CFDF}" destId="{3E3BE509-06E2-4673-8B02-95E8554E5B8D}" srcOrd="1" destOrd="0" presId="urn:microsoft.com/office/officeart/2005/8/layout/list1"/>
    <dgm:cxn modelId="{D0311EDA-D04F-46B7-8A53-0D26E4AA40B0}" type="presParOf" srcId="{B03E7AFA-45BF-4F84-B807-08289231CFDF}" destId="{94A49AC9-D487-4934-8D1A-E0C6AC8E67CB}" srcOrd="2" destOrd="0" presId="urn:microsoft.com/office/officeart/2005/8/layout/list1"/>
    <dgm:cxn modelId="{FE393904-F810-400D-BAC2-DD89EC1D6D34}" type="presParOf" srcId="{B03E7AFA-45BF-4F84-B807-08289231CFDF}" destId="{CCBF4BB8-EDB3-4C2B-9873-B7BE0264D679}" srcOrd="3" destOrd="0" presId="urn:microsoft.com/office/officeart/2005/8/layout/list1"/>
    <dgm:cxn modelId="{1B8F5B7E-681C-45F7-BF5A-A930B33D9920}" type="presParOf" srcId="{B03E7AFA-45BF-4F84-B807-08289231CFDF}" destId="{40AEC4BB-A742-4FDF-A715-ECDE16772C56}" srcOrd="4" destOrd="0" presId="urn:microsoft.com/office/officeart/2005/8/layout/list1"/>
    <dgm:cxn modelId="{820BD9D3-97B3-43E2-A834-2B3C7CC36953}" type="presParOf" srcId="{40AEC4BB-A742-4FDF-A715-ECDE16772C56}" destId="{29B6C38D-D2AD-4F90-A43B-2C9B603C8CE2}" srcOrd="0" destOrd="0" presId="urn:microsoft.com/office/officeart/2005/8/layout/list1"/>
    <dgm:cxn modelId="{54275CEC-0D52-410D-88CB-5E56D07ED276}" type="presParOf" srcId="{40AEC4BB-A742-4FDF-A715-ECDE16772C56}" destId="{167BD266-0237-4643-8000-D04A13C7ABB1}" srcOrd="1" destOrd="0" presId="urn:microsoft.com/office/officeart/2005/8/layout/list1"/>
    <dgm:cxn modelId="{E23A4E35-A57F-447C-BC60-CEC072172DBE}" type="presParOf" srcId="{B03E7AFA-45BF-4F84-B807-08289231CFDF}" destId="{3C357C1E-C611-46F4-961F-426F2CC2B154}" srcOrd="5" destOrd="0" presId="urn:microsoft.com/office/officeart/2005/8/layout/list1"/>
    <dgm:cxn modelId="{90C6ACBA-C392-40D5-A136-328431252595}" type="presParOf" srcId="{B03E7AFA-45BF-4F84-B807-08289231CFDF}" destId="{09874BD1-94CC-4623-A877-5F74BB9EEE19}" srcOrd="6" destOrd="0" presId="urn:microsoft.com/office/officeart/2005/8/layout/list1"/>
    <dgm:cxn modelId="{16F342EC-98F0-49B5-AB6D-BAA3B0EF2C14}" type="presParOf" srcId="{B03E7AFA-45BF-4F84-B807-08289231CFDF}" destId="{5E92F3B0-EAB7-4A98-96EF-9B4FAA8D8531}" srcOrd="7" destOrd="0" presId="urn:microsoft.com/office/officeart/2005/8/layout/list1"/>
    <dgm:cxn modelId="{690489A5-B4F3-4ADE-8B4C-3C38CED14CF0}" type="presParOf" srcId="{B03E7AFA-45BF-4F84-B807-08289231CFDF}" destId="{EC6FE505-FCBC-4C40-A1F8-3A8CA3DB38CC}" srcOrd="8" destOrd="0" presId="urn:microsoft.com/office/officeart/2005/8/layout/list1"/>
    <dgm:cxn modelId="{97D8B54E-893F-43CF-B28B-62932F80BDE2}" type="presParOf" srcId="{EC6FE505-FCBC-4C40-A1F8-3A8CA3DB38CC}" destId="{B01AE855-141C-4A78-868D-150848D96863}" srcOrd="0" destOrd="0" presId="urn:microsoft.com/office/officeart/2005/8/layout/list1"/>
    <dgm:cxn modelId="{6EEB0E0C-ECC9-491F-8DB5-E154B185FED9}" type="presParOf" srcId="{EC6FE505-FCBC-4C40-A1F8-3A8CA3DB38CC}" destId="{C9EF8085-E345-4744-93AF-94784687FAE7}" srcOrd="1" destOrd="0" presId="urn:microsoft.com/office/officeart/2005/8/layout/list1"/>
    <dgm:cxn modelId="{3E84AF27-DE1C-4C51-825D-A4315A0B6A15}" type="presParOf" srcId="{B03E7AFA-45BF-4F84-B807-08289231CFDF}" destId="{7C60E75E-76E4-451B-B20D-25949D5C0D04}" srcOrd="9" destOrd="0" presId="urn:microsoft.com/office/officeart/2005/8/layout/list1"/>
    <dgm:cxn modelId="{97294ADB-61CF-4299-A384-CED27BE3D013}" type="presParOf" srcId="{B03E7AFA-45BF-4F84-B807-08289231CFDF}" destId="{05AFC6CF-5BFC-464D-B07A-A1EE37708CD4}" srcOrd="10" destOrd="0" presId="urn:microsoft.com/office/officeart/2005/8/layout/list1"/>
    <dgm:cxn modelId="{4AE751ED-D430-4627-88FB-A4060092667A}" type="presParOf" srcId="{B03E7AFA-45BF-4F84-B807-08289231CFDF}" destId="{370D7DD7-823C-469A-8905-4FADF264DBB6}" srcOrd="11" destOrd="0" presId="urn:microsoft.com/office/officeart/2005/8/layout/list1"/>
    <dgm:cxn modelId="{EBB10AFD-31A8-4A41-A75F-46F627502E8A}" type="presParOf" srcId="{B03E7AFA-45BF-4F84-B807-08289231CFDF}" destId="{3BBC1859-3903-4EFE-8DC5-CA4E1ED77176}" srcOrd="12" destOrd="0" presId="urn:microsoft.com/office/officeart/2005/8/layout/list1"/>
    <dgm:cxn modelId="{875C3D9C-5E8E-4543-94BF-134EDE85B004}" type="presParOf" srcId="{3BBC1859-3903-4EFE-8DC5-CA4E1ED77176}" destId="{E9E80BA6-3654-457F-AA60-FA4BFC4D4081}" srcOrd="0" destOrd="0" presId="urn:microsoft.com/office/officeart/2005/8/layout/list1"/>
    <dgm:cxn modelId="{2EF866CA-5EB7-488F-9594-3C25ECDF8BD7}" type="presParOf" srcId="{3BBC1859-3903-4EFE-8DC5-CA4E1ED77176}" destId="{71EF51A2-3962-4217-A47E-5B0A8737216C}" srcOrd="1" destOrd="0" presId="urn:microsoft.com/office/officeart/2005/8/layout/list1"/>
    <dgm:cxn modelId="{0B873472-9935-4D13-8D58-5B7BDAFF667F}" type="presParOf" srcId="{B03E7AFA-45BF-4F84-B807-08289231CFDF}" destId="{FD2579A7-A5BE-40FA-8DC5-A7FD63C04C65}" srcOrd="13" destOrd="0" presId="urn:microsoft.com/office/officeart/2005/8/layout/list1"/>
    <dgm:cxn modelId="{4EE5A54A-B5CC-4E22-B877-C890F6BCFC64}" type="presParOf" srcId="{B03E7AFA-45BF-4F84-B807-08289231CFDF}" destId="{395A84E5-4DCB-40EB-92F1-5E21CB7DFB1A}" srcOrd="14" destOrd="0" presId="urn:microsoft.com/office/officeart/2005/8/layout/list1"/>
    <dgm:cxn modelId="{F1C65918-EA8D-4747-B4D8-5314D4B341A6}" type="presParOf" srcId="{B03E7AFA-45BF-4F84-B807-08289231CFDF}" destId="{1007E048-18C2-4E4A-B800-C43DC0879691}" srcOrd="15" destOrd="0" presId="urn:microsoft.com/office/officeart/2005/8/layout/list1"/>
    <dgm:cxn modelId="{61E6AC77-30D8-4A6D-983B-AFFC5019E214}" type="presParOf" srcId="{B03E7AFA-45BF-4F84-B807-08289231CFDF}" destId="{3618E002-FD80-40C0-AD8D-9FC4018570E9}" srcOrd="16" destOrd="0" presId="urn:microsoft.com/office/officeart/2005/8/layout/list1"/>
    <dgm:cxn modelId="{E3E659F1-00B8-4EC2-9E8F-83844175F6E5}" type="presParOf" srcId="{3618E002-FD80-40C0-AD8D-9FC4018570E9}" destId="{1DE6A36F-299D-4251-B4E7-14F8E16785B9}" srcOrd="0" destOrd="0" presId="urn:microsoft.com/office/officeart/2005/8/layout/list1"/>
    <dgm:cxn modelId="{788E037A-E9DD-4AC8-B5D0-02C4FC28434C}" type="presParOf" srcId="{3618E002-FD80-40C0-AD8D-9FC4018570E9}" destId="{4491D630-1B54-4A9F-A79C-AA7CEC71B6D3}" srcOrd="1" destOrd="0" presId="urn:microsoft.com/office/officeart/2005/8/layout/list1"/>
    <dgm:cxn modelId="{CA58B62F-120B-4AB7-B573-47A08584D11B}" type="presParOf" srcId="{B03E7AFA-45BF-4F84-B807-08289231CFDF}" destId="{DF27B58E-82F6-411D-9C70-009ACBAE6636}" srcOrd="17" destOrd="0" presId="urn:microsoft.com/office/officeart/2005/8/layout/list1"/>
    <dgm:cxn modelId="{6BA7CAB7-BCF8-402A-A54C-27CCC46AF935}" type="presParOf" srcId="{B03E7AFA-45BF-4F84-B807-08289231CFDF}" destId="{6BD0224D-0624-4962-AB2D-229C0BFB75D1}" srcOrd="18" destOrd="0" presId="urn:microsoft.com/office/officeart/2005/8/layout/list1"/>
    <dgm:cxn modelId="{1BA3CC6B-C61F-4C51-A998-3090B1A21AC9}" type="presParOf" srcId="{B03E7AFA-45BF-4F84-B807-08289231CFDF}" destId="{DE275396-84B6-4289-B2DC-30F28E7FC865}" srcOrd="19" destOrd="0" presId="urn:microsoft.com/office/officeart/2005/8/layout/list1"/>
    <dgm:cxn modelId="{CBA7A7D1-BC4D-4124-B754-A3137196B81A}" type="presParOf" srcId="{B03E7AFA-45BF-4F84-B807-08289231CFDF}" destId="{C8C8AE92-72FA-429E-B156-29E1F3184F03}" srcOrd="20" destOrd="0" presId="urn:microsoft.com/office/officeart/2005/8/layout/list1"/>
    <dgm:cxn modelId="{78FE8899-407F-419B-BB07-B08E19DD2720}" type="presParOf" srcId="{C8C8AE92-72FA-429E-B156-29E1F3184F03}" destId="{B79FB629-1005-4566-B1F3-BFD9E5080FAF}" srcOrd="0" destOrd="0" presId="urn:microsoft.com/office/officeart/2005/8/layout/list1"/>
    <dgm:cxn modelId="{09A94858-E369-49F6-94B7-74D076BD1150}" type="presParOf" srcId="{C8C8AE92-72FA-429E-B156-29E1F3184F03}" destId="{CF995BDF-E666-4BB3-A60C-0A183DF7BCCB}" srcOrd="1" destOrd="0" presId="urn:microsoft.com/office/officeart/2005/8/layout/list1"/>
    <dgm:cxn modelId="{82C1CD42-0DC8-43A6-B690-C1967FE79225}" type="presParOf" srcId="{B03E7AFA-45BF-4F84-B807-08289231CFDF}" destId="{D1755760-09AA-4AB9-844D-25F6FCA90F23}" srcOrd="21" destOrd="0" presId="urn:microsoft.com/office/officeart/2005/8/layout/list1"/>
    <dgm:cxn modelId="{1196267B-D167-4E60-AB64-24E62A32465B}" type="presParOf" srcId="{B03E7AFA-45BF-4F84-B807-08289231CFDF}" destId="{A3C75D56-4F2A-44F2-B519-91458E9E432D}" srcOrd="22" destOrd="0" presId="urn:microsoft.com/office/officeart/2005/8/layout/list1"/>
    <dgm:cxn modelId="{BA4FAFCD-ABEA-4648-849C-9C2258AFA7EC}" type="presParOf" srcId="{B03E7AFA-45BF-4F84-B807-08289231CFDF}" destId="{37841AAD-A29F-46DD-A79E-A56783086DB4}" srcOrd="23" destOrd="0" presId="urn:microsoft.com/office/officeart/2005/8/layout/list1"/>
    <dgm:cxn modelId="{5C6AAC3C-5F63-42BB-840D-A8C8461AEE8A}" type="presParOf" srcId="{B03E7AFA-45BF-4F84-B807-08289231CFDF}" destId="{040A0669-8967-4BBB-AA2D-091380D33E5A}" srcOrd="24" destOrd="0" presId="urn:microsoft.com/office/officeart/2005/8/layout/list1"/>
    <dgm:cxn modelId="{4B3890A9-D8AD-4821-970E-68168DF52086}" type="presParOf" srcId="{040A0669-8967-4BBB-AA2D-091380D33E5A}" destId="{ABD2E09B-A2A6-4C77-AD2A-6007C0840446}" srcOrd="0" destOrd="0" presId="urn:microsoft.com/office/officeart/2005/8/layout/list1"/>
    <dgm:cxn modelId="{AC13FFEC-98E5-45CE-95B8-D22262C6BFDD}" type="presParOf" srcId="{040A0669-8967-4BBB-AA2D-091380D33E5A}" destId="{2201E2C6-5CD5-4219-9CA3-E0A6E74C598F}" srcOrd="1" destOrd="0" presId="urn:microsoft.com/office/officeart/2005/8/layout/list1"/>
    <dgm:cxn modelId="{4731F4A1-5B20-401F-9CA9-CFB33444D6ED}" type="presParOf" srcId="{B03E7AFA-45BF-4F84-B807-08289231CFDF}" destId="{FC076FA2-C6B8-401C-83B9-0D37852604B6}" srcOrd="25" destOrd="0" presId="urn:microsoft.com/office/officeart/2005/8/layout/list1"/>
    <dgm:cxn modelId="{4DFBB645-E87E-4982-BD41-F896779990FB}" type="presParOf" srcId="{B03E7AFA-45BF-4F84-B807-08289231CFDF}" destId="{72777F37-8CD5-4EB0-8FD2-63E51C3803DD}" srcOrd="2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CA7ADD0-44C5-42B0-B4BF-3122122E4044}" type="doc">
      <dgm:prSet loTypeId="urn:microsoft.com/office/officeart/2008/layout/AscendingPictureAccentProcess" loCatId="process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s-CO"/>
        </a:p>
      </dgm:t>
    </dgm:pt>
    <dgm:pt modelId="{2559DC4F-E0A3-4E65-AB62-3C3170059144}">
      <dgm:prSet phldrT="[Texto]" custT="1"/>
      <dgm:spPr/>
      <dgm:t>
        <a:bodyPr/>
        <a:lstStyle/>
        <a:p>
          <a:pPr algn="ctr"/>
          <a:r>
            <a:rPr lang="es-CO" sz="1600" dirty="0"/>
            <a:t>Investigar algoritmos previos y conjuntos de datos de películas</a:t>
          </a:r>
        </a:p>
      </dgm:t>
    </dgm:pt>
    <dgm:pt modelId="{77E03AB4-C75C-4E67-8DE0-AC1228B717DA}" type="parTrans" cxnId="{B17E3215-5D5B-4513-9D55-F903AAC94DAF}">
      <dgm:prSet/>
      <dgm:spPr/>
      <dgm:t>
        <a:bodyPr/>
        <a:lstStyle/>
        <a:p>
          <a:endParaRPr lang="es-CO"/>
        </a:p>
      </dgm:t>
    </dgm:pt>
    <dgm:pt modelId="{DD4B093B-4337-4297-8724-CA32AFAE2A56}" type="sibTrans" cxnId="{B17E3215-5D5B-4513-9D55-F903AAC94DAF}">
      <dgm:prSet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l="-5000" r="-5000"/>
          </a:stretch>
        </a:blipFill>
      </dgm:spPr>
      <dgm:t>
        <a:bodyPr/>
        <a:lstStyle/>
        <a:p>
          <a:endParaRPr lang="es-CO"/>
        </a:p>
      </dgm:t>
      <dgm:extLst>
        <a:ext uri="{E40237B7-FDA0-4F09-8148-C483321AD2D9}">
          <dgm14:cNvPr xmlns:dgm14="http://schemas.microsoft.com/office/drawing/2010/diagram" id="0" name="" descr="Microscope with solid fill"/>
        </a:ext>
      </dgm:extLst>
    </dgm:pt>
    <dgm:pt modelId="{1715DD2A-6C54-4ED0-9257-B5DFB22FDF7F}">
      <dgm:prSet phldrT="[Texto]" custT="1"/>
      <dgm:spPr/>
      <dgm:t>
        <a:bodyPr/>
        <a:lstStyle/>
        <a:p>
          <a:pPr algn="ctr"/>
          <a:r>
            <a:rPr lang="es-CO" sz="1600" dirty="0"/>
            <a:t>Almacenar conjunto de datos en la nube Azure</a:t>
          </a:r>
        </a:p>
      </dgm:t>
    </dgm:pt>
    <dgm:pt modelId="{0230232B-B489-4658-87BC-90F36B76F251}" type="parTrans" cxnId="{99817F2D-38E8-43FD-A7DA-D92224CDC191}">
      <dgm:prSet/>
      <dgm:spPr/>
      <dgm:t>
        <a:bodyPr/>
        <a:lstStyle/>
        <a:p>
          <a:endParaRPr lang="es-CO"/>
        </a:p>
      </dgm:t>
    </dgm:pt>
    <dgm:pt modelId="{D5BDAE9C-E00E-427A-B700-94AB3E41F0B9}" type="sibTrans" cxnId="{99817F2D-38E8-43FD-A7DA-D92224CDC191}">
      <dgm:prSet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 t="-1000" b="-1000"/>
          </a:stretch>
        </a:blipFill>
      </dgm:spPr>
      <dgm:t>
        <a:bodyPr/>
        <a:lstStyle/>
        <a:p>
          <a:endParaRPr lang="es-CO"/>
        </a:p>
      </dgm:t>
      <dgm:extLst>
        <a:ext uri="{E40237B7-FDA0-4F09-8148-C483321AD2D9}">
          <dgm14:cNvPr xmlns:dgm14="http://schemas.microsoft.com/office/drawing/2010/diagram" id="0" name="" descr="Cloud with solid fill"/>
        </a:ext>
      </dgm:extLst>
    </dgm:pt>
    <dgm:pt modelId="{769DCA59-F0CE-4AB5-AB3A-C00535D54D80}">
      <dgm:prSet phldrT="[Texto]" custT="1"/>
      <dgm:spPr/>
      <dgm:t>
        <a:bodyPr/>
        <a:lstStyle/>
        <a:p>
          <a:pPr algn="ctr"/>
          <a:r>
            <a:rPr lang="es-CO" sz="1600" dirty="0"/>
            <a:t>Desarrollar el HTML, CSS y Python necesario para el aplicativo web</a:t>
          </a:r>
        </a:p>
      </dgm:t>
    </dgm:pt>
    <dgm:pt modelId="{82E822F5-A8D6-42FD-812E-9ACF007C238D}" type="parTrans" cxnId="{853EDF95-EF7D-417C-B7ED-A03FA4A5A81B}">
      <dgm:prSet/>
      <dgm:spPr/>
      <dgm:t>
        <a:bodyPr/>
        <a:lstStyle/>
        <a:p>
          <a:endParaRPr lang="es-CO"/>
        </a:p>
      </dgm:t>
    </dgm:pt>
    <dgm:pt modelId="{A0D3C7AB-D2C5-4AF0-8D2F-79EBF517372B}" type="sibTrans" cxnId="{853EDF95-EF7D-417C-B7ED-A03FA4A5A81B}">
      <dgm:prSet/>
      <dgm:spPr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" r="-3000"/>
          </a:stretch>
        </a:blipFill>
      </dgm:spPr>
      <dgm:t>
        <a:bodyPr/>
        <a:lstStyle/>
        <a:p>
          <a:endParaRPr lang="es-CO"/>
        </a:p>
      </dgm:t>
    </dgm:pt>
    <dgm:pt modelId="{AAEADDAE-2E47-4C9E-95AF-91A62AB07F70}">
      <dgm:prSet phldrT="[Texto]" custT="1"/>
      <dgm:spPr/>
      <dgm:t>
        <a:bodyPr/>
        <a:lstStyle/>
        <a:p>
          <a:pPr algn="ctr"/>
          <a:r>
            <a:rPr lang="es-CO" sz="1600" dirty="0"/>
            <a:t>Utilizar el </a:t>
          </a:r>
          <a:r>
            <a:rPr lang="es-CO" sz="1600" dirty="0" err="1"/>
            <a:t>framework</a:t>
          </a:r>
          <a:r>
            <a:rPr lang="es-CO" sz="1600" dirty="0"/>
            <a:t> Django para el </a:t>
          </a:r>
          <a:r>
            <a:rPr lang="es-CO" sz="1600" dirty="0" err="1"/>
            <a:t>backend</a:t>
          </a:r>
          <a:r>
            <a:rPr lang="es-CO" sz="1600" dirty="0"/>
            <a:t> de la aplicación</a:t>
          </a:r>
        </a:p>
      </dgm:t>
    </dgm:pt>
    <dgm:pt modelId="{8A7994CF-B462-4506-9012-333BF048FA89}" type="parTrans" cxnId="{6481C53E-51D8-4DF7-9941-C3B2BE96B668}">
      <dgm:prSet/>
      <dgm:spPr/>
      <dgm:t>
        <a:bodyPr/>
        <a:lstStyle/>
        <a:p>
          <a:endParaRPr lang="es-CO"/>
        </a:p>
      </dgm:t>
    </dgm:pt>
    <dgm:pt modelId="{707E92C0-D95F-4D1D-86E8-D1FD1A599771}" type="sibTrans" cxnId="{6481C53E-51D8-4DF7-9941-C3B2BE96B668}">
      <dgm:prSet/>
      <dgm:spPr>
        <a:blipFill>
          <a:blip xmlns:r="http://schemas.openxmlformats.org/officeDocument/2006/relationships"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" r="-3000"/>
          </a:stretch>
        </a:blipFill>
      </dgm:spPr>
      <dgm:t>
        <a:bodyPr/>
        <a:lstStyle/>
        <a:p>
          <a:endParaRPr lang="es-CO"/>
        </a:p>
      </dgm:t>
    </dgm:pt>
    <dgm:pt modelId="{B35C062D-83D0-476E-9E3E-8646CA1F0453}">
      <dgm:prSet phldrT="[Texto]" custT="1"/>
      <dgm:spPr/>
      <dgm:t>
        <a:bodyPr/>
        <a:lstStyle/>
        <a:p>
          <a:pPr algn="ctr"/>
          <a:r>
            <a:rPr lang="es-CO" sz="1600" dirty="0"/>
            <a:t>Probar el funcionamiento del aplicativo</a:t>
          </a:r>
        </a:p>
      </dgm:t>
    </dgm:pt>
    <dgm:pt modelId="{4066DD7C-9D0E-4EFB-A21F-9BD101D2BF36}" type="parTrans" cxnId="{29E7ABE6-FE9B-4E64-BABE-58D677BF5FC4}">
      <dgm:prSet/>
      <dgm:spPr/>
      <dgm:t>
        <a:bodyPr/>
        <a:lstStyle/>
        <a:p>
          <a:endParaRPr lang="es-CO"/>
        </a:p>
      </dgm:t>
    </dgm:pt>
    <dgm:pt modelId="{2C96F78C-D155-46D2-B36E-8CED6506A9C3}" type="sibTrans" cxnId="{29E7ABE6-FE9B-4E64-BABE-58D677BF5FC4}">
      <dgm:prSet/>
      <dgm:spPr>
        <a:blipFill>
          <a:blip xmlns:r="http://schemas.openxmlformats.org/officeDocument/2006/relationships"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s-CO"/>
        </a:p>
      </dgm:t>
    </dgm:pt>
    <dgm:pt modelId="{BFD6AD8E-9D2F-4FC9-A8FC-0E35B30E4A5D}" type="pres">
      <dgm:prSet presAssocID="{ACA7ADD0-44C5-42B0-B4BF-3122122E4044}" presName="Name0" presStyleCnt="0">
        <dgm:presLayoutVars>
          <dgm:chMax val="7"/>
          <dgm:chPref val="7"/>
          <dgm:dir/>
        </dgm:presLayoutVars>
      </dgm:prSet>
      <dgm:spPr/>
    </dgm:pt>
    <dgm:pt modelId="{E62E337A-1CDD-46A4-96BC-B8585C7BB77F}" type="pres">
      <dgm:prSet presAssocID="{ACA7ADD0-44C5-42B0-B4BF-3122122E4044}" presName="dot1" presStyleLbl="alignNode1" presStyleIdx="0" presStyleCnt="15" custLinFactX="-800000" custLinFactY="106049" custLinFactNeighborX="-871504" custLinFactNeighborY="200000"/>
      <dgm:spPr/>
    </dgm:pt>
    <dgm:pt modelId="{9490E569-C810-496C-81AE-CA70964049DB}" type="pres">
      <dgm:prSet presAssocID="{ACA7ADD0-44C5-42B0-B4BF-3122122E4044}" presName="dot2" presStyleLbl="alignNode1" presStyleIdx="1" presStyleCnt="15"/>
      <dgm:spPr/>
    </dgm:pt>
    <dgm:pt modelId="{FEBAD387-BA5F-4F0B-9DDF-F8CF67D45F2B}" type="pres">
      <dgm:prSet presAssocID="{ACA7ADD0-44C5-42B0-B4BF-3122122E4044}" presName="dot3" presStyleLbl="alignNode1" presStyleIdx="2" presStyleCnt="15"/>
      <dgm:spPr/>
    </dgm:pt>
    <dgm:pt modelId="{A95A12FA-6C71-443B-813B-D4FD5CDDC814}" type="pres">
      <dgm:prSet presAssocID="{ACA7ADD0-44C5-42B0-B4BF-3122122E4044}" presName="dot4" presStyleLbl="alignNode1" presStyleIdx="3" presStyleCnt="15" custLinFactX="-706706" custLinFactY="-803552" custLinFactNeighborX="-800000" custLinFactNeighborY="-900000"/>
      <dgm:spPr/>
    </dgm:pt>
    <dgm:pt modelId="{88EC25DC-D3B4-4EEE-A6B5-9C553E941A2C}" type="pres">
      <dgm:prSet presAssocID="{ACA7ADD0-44C5-42B0-B4BF-3122122E4044}" presName="dot5" presStyleLbl="alignNode1" presStyleIdx="4" presStyleCnt="15"/>
      <dgm:spPr/>
    </dgm:pt>
    <dgm:pt modelId="{AF82013E-CDAD-4299-B83C-B4E3E59C5D4B}" type="pres">
      <dgm:prSet presAssocID="{ACA7ADD0-44C5-42B0-B4BF-3122122E4044}" presName="dot6" presStyleLbl="alignNode1" presStyleIdx="5" presStyleCnt="15" custLinFactX="-1800000" custLinFactY="-387009" custLinFactNeighborX="-1849051" custLinFactNeighborY="-400000"/>
      <dgm:spPr/>
    </dgm:pt>
    <dgm:pt modelId="{5D202B96-6599-4617-B71C-13A1F0F02A0B}" type="pres">
      <dgm:prSet presAssocID="{ACA7ADD0-44C5-42B0-B4BF-3122122E4044}" presName="dot7" presStyleLbl="alignNode1" presStyleIdx="6" presStyleCnt="15"/>
      <dgm:spPr/>
    </dgm:pt>
    <dgm:pt modelId="{A45C16C1-A41E-4C9B-BF8A-AB2F9F8182A1}" type="pres">
      <dgm:prSet presAssocID="{ACA7ADD0-44C5-42B0-B4BF-3122122E4044}" presName="dot8" presStyleLbl="alignNode1" presStyleIdx="7" presStyleCnt="15"/>
      <dgm:spPr/>
    </dgm:pt>
    <dgm:pt modelId="{044ABC7D-79AD-4B37-99B2-A1AD5B57360B}" type="pres">
      <dgm:prSet presAssocID="{ACA7ADD0-44C5-42B0-B4BF-3122122E4044}" presName="dotArrow1" presStyleLbl="alignNode1" presStyleIdx="8" presStyleCnt="15"/>
      <dgm:spPr/>
    </dgm:pt>
    <dgm:pt modelId="{22B156EF-5CAF-42F6-94F6-034615AC43C6}" type="pres">
      <dgm:prSet presAssocID="{ACA7ADD0-44C5-42B0-B4BF-3122122E4044}" presName="dotArrow2" presStyleLbl="alignNode1" presStyleIdx="9" presStyleCnt="15"/>
      <dgm:spPr/>
    </dgm:pt>
    <dgm:pt modelId="{E273E60B-95B2-496E-8F7A-C909833DBBA2}" type="pres">
      <dgm:prSet presAssocID="{ACA7ADD0-44C5-42B0-B4BF-3122122E4044}" presName="dotArrow3" presStyleLbl="alignNode1" presStyleIdx="10" presStyleCnt="15"/>
      <dgm:spPr/>
    </dgm:pt>
    <dgm:pt modelId="{05B37F36-BADF-433B-AD7E-3FF739D5941B}" type="pres">
      <dgm:prSet presAssocID="{ACA7ADD0-44C5-42B0-B4BF-3122122E4044}" presName="dotArrow4" presStyleLbl="alignNode1" presStyleIdx="11" presStyleCnt="15"/>
      <dgm:spPr/>
    </dgm:pt>
    <dgm:pt modelId="{7AAD9B19-FDA0-458D-A035-2384D00907FF}" type="pres">
      <dgm:prSet presAssocID="{ACA7ADD0-44C5-42B0-B4BF-3122122E4044}" presName="dotArrow5" presStyleLbl="alignNode1" presStyleIdx="12" presStyleCnt="15"/>
      <dgm:spPr/>
    </dgm:pt>
    <dgm:pt modelId="{D4CE42C6-0E90-43BC-839F-0B49E3771515}" type="pres">
      <dgm:prSet presAssocID="{ACA7ADD0-44C5-42B0-B4BF-3122122E4044}" presName="dotArrow6" presStyleLbl="alignNode1" presStyleIdx="13" presStyleCnt="15"/>
      <dgm:spPr/>
    </dgm:pt>
    <dgm:pt modelId="{762907C1-F9FE-4223-A029-BBDBDA43D8A9}" type="pres">
      <dgm:prSet presAssocID="{ACA7ADD0-44C5-42B0-B4BF-3122122E4044}" presName="dotArrow7" presStyleLbl="alignNode1" presStyleIdx="14" presStyleCnt="15" custLinFactX="-2331994" custLinFactY="-300000" custLinFactNeighborX="-2400000" custLinFactNeighborY="-382728"/>
      <dgm:spPr/>
    </dgm:pt>
    <dgm:pt modelId="{30DE8363-88EE-4EE7-A980-2450E09387EA}" type="pres">
      <dgm:prSet presAssocID="{B35C062D-83D0-476E-9E3E-8646CA1F0453}" presName="parTx1" presStyleLbl="node1" presStyleIdx="0" presStyleCnt="5" custScaleX="409863" custScaleY="270621" custLinFactY="125959" custLinFactNeighborX="41940" custLinFactNeighborY="200000"/>
      <dgm:spPr/>
    </dgm:pt>
    <dgm:pt modelId="{AAAD27F7-97BF-4076-945B-AB46FA8A7C9D}" type="pres">
      <dgm:prSet presAssocID="{2C96F78C-D155-46D2-B36E-8CED6506A9C3}" presName="picture1" presStyleCnt="0"/>
      <dgm:spPr/>
    </dgm:pt>
    <dgm:pt modelId="{80806465-4A56-495B-9A96-9069C984189D}" type="pres">
      <dgm:prSet presAssocID="{2C96F78C-D155-46D2-B36E-8CED6506A9C3}" presName="imageRepeatNode" presStyleLbl="fgImgPlace1" presStyleIdx="0" presStyleCnt="5" custScaleX="147258" custScaleY="157911" custLinFactX="-182829" custLinFactY="100000" custLinFactNeighborX="-200000" custLinFactNeighborY="119199"/>
      <dgm:spPr>
        <a:prstGeom prst="flowChartProcess">
          <a:avLst/>
        </a:prstGeom>
      </dgm:spPr>
    </dgm:pt>
    <dgm:pt modelId="{3327F723-C12F-4044-817A-A84CACEB6602}" type="pres">
      <dgm:prSet presAssocID="{AAEADDAE-2E47-4C9E-95AF-91A62AB07F70}" presName="parTx2" presStyleLbl="node1" presStyleIdx="1" presStyleCnt="5" custScaleX="409922" custScaleY="271179" custLinFactNeighborX="-45892" custLinFactNeighborY="89638"/>
      <dgm:spPr/>
    </dgm:pt>
    <dgm:pt modelId="{8247DE23-450D-4E29-9BFC-A96B7F5FC1E0}" type="pres">
      <dgm:prSet presAssocID="{707E92C0-D95F-4D1D-86E8-D1FD1A599771}" presName="picture2" presStyleCnt="0"/>
      <dgm:spPr/>
    </dgm:pt>
    <dgm:pt modelId="{CD372CD4-5A8D-491A-B711-AB8E0E0459B4}" type="pres">
      <dgm:prSet presAssocID="{707E92C0-D95F-4D1D-86E8-D1FD1A599771}" presName="imageRepeatNode" presStyleLbl="fgImgPlace1" presStyleIdx="1" presStyleCnt="5" custScaleX="120490" custScaleY="127232" custLinFactX="-272443" custLinFactNeighborX="-300000" custLinFactNeighborY="94159"/>
      <dgm:spPr>
        <a:prstGeom prst="flowChartProcess">
          <a:avLst/>
        </a:prstGeom>
      </dgm:spPr>
    </dgm:pt>
    <dgm:pt modelId="{4A42DDB9-C4C3-48E2-9E33-3C9B3F2EED5C}" type="pres">
      <dgm:prSet presAssocID="{769DCA59-F0CE-4AB5-AB3A-C00535D54D80}" presName="parTx3" presStyleLbl="node1" presStyleIdx="2" presStyleCnt="5" custScaleX="409922" custScaleY="271179" custLinFactNeighborX="-93539" custLinFactNeighborY="-80388"/>
      <dgm:spPr/>
    </dgm:pt>
    <dgm:pt modelId="{68E7E60A-081F-4B28-9999-265B28D41CFF}" type="pres">
      <dgm:prSet presAssocID="{A0D3C7AB-D2C5-4AF0-8D2F-79EBF517372B}" presName="picture3" presStyleCnt="0"/>
      <dgm:spPr/>
    </dgm:pt>
    <dgm:pt modelId="{38596A19-21D2-42B5-A2A3-5D24FD41ADCC}" type="pres">
      <dgm:prSet presAssocID="{A0D3C7AB-D2C5-4AF0-8D2F-79EBF517372B}" presName="imageRepeatNode" presStyleLbl="fgImgPlace1" presStyleIdx="2" presStyleCnt="5" custScaleX="126648" custScaleY="134571" custLinFactX="-300000" custLinFactNeighborX="-373782" custLinFactNeighborY="-10904"/>
      <dgm:spPr>
        <a:prstGeom prst="flowChartProcess">
          <a:avLst/>
        </a:prstGeom>
      </dgm:spPr>
    </dgm:pt>
    <dgm:pt modelId="{D96FBE06-095B-4046-A008-38CF1250AD8F}" type="pres">
      <dgm:prSet presAssocID="{1715DD2A-6C54-4ED0-9257-B5DFB22FDF7F}" presName="parTx4" presStyleLbl="node1" presStyleIdx="3" presStyleCnt="5" custScaleX="409922" custScaleY="271179" custLinFactX="-18433" custLinFactY="-100000" custLinFactNeighborX="-100000" custLinFactNeighborY="-103724"/>
      <dgm:spPr/>
    </dgm:pt>
    <dgm:pt modelId="{D0D579A4-9B6E-41F2-9244-F0801AD35E4E}" type="pres">
      <dgm:prSet presAssocID="{D5BDAE9C-E00E-427A-B700-94AB3E41F0B9}" presName="picture4" presStyleCnt="0"/>
      <dgm:spPr/>
    </dgm:pt>
    <dgm:pt modelId="{5462C5D2-B627-4DA4-BB18-8C7D6A326CD0}" type="pres">
      <dgm:prSet presAssocID="{D5BDAE9C-E00E-427A-B700-94AB3E41F0B9}" presName="imageRepeatNode" presStyleLbl="fgImgPlace1" presStyleIdx="3" presStyleCnt="5" custScaleX="169603" custScaleY="163226" custLinFactX="-330959" custLinFactNeighborX="-400000" custLinFactNeighborY="-72773"/>
      <dgm:spPr>
        <a:prstGeom prst="flowChartProcess">
          <a:avLst/>
        </a:prstGeom>
        <a:blipFill>
          <a:blip xmlns:r="http://schemas.openxmlformats.org/officeDocument/2006/relationships"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 t="-1000" b="-1000"/>
          </a:stretch>
        </a:blipFill>
      </dgm:spPr>
    </dgm:pt>
    <dgm:pt modelId="{5326FF40-4AC1-4E2B-B0CB-69674FD9A2F4}" type="pres">
      <dgm:prSet presAssocID="{2559DC4F-E0A3-4E65-AB62-3C3170059144}" presName="parTx5" presStyleLbl="node1" presStyleIdx="4" presStyleCnt="5" custScaleX="409993" custScaleY="296104" custLinFactX="-32257" custLinFactY="-130034" custLinFactNeighborX="-100000" custLinFactNeighborY="-200000"/>
      <dgm:spPr/>
    </dgm:pt>
    <dgm:pt modelId="{DEC20DAD-6C34-415F-AB66-B0FE677E4736}" type="pres">
      <dgm:prSet presAssocID="{DD4B093B-4337-4297-8724-CA32AFAE2A56}" presName="picture5" presStyleCnt="0"/>
      <dgm:spPr/>
    </dgm:pt>
    <dgm:pt modelId="{08AD2D5F-D2A9-4B9F-A0E6-20F33291D02B}" type="pres">
      <dgm:prSet presAssocID="{DD4B093B-4337-4297-8724-CA32AFAE2A56}" presName="imageRepeatNode" presStyleLbl="fgImgPlace1" presStyleIdx="4" presStyleCnt="5" custScaleX="147334" custScaleY="162174" custLinFactX="-349706" custLinFactY="-49388" custLinFactNeighborX="-400000" custLinFactNeighborY="-100000"/>
      <dgm:spPr>
        <a:prstGeom prst="flowChartProcess">
          <a:avLst/>
        </a:prstGeom>
        <a:blipFill>
          <a:blip xmlns:r="http://schemas.openxmlformats.org/officeDocument/2006/relationships"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 l="-5000" r="-5000"/>
          </a:stretch>
        </a:blipFill>
      </dgm:spPr>
    </dgm:pt>
  </dgm:ptLst>
  <dgm:cxnLst>
    <dgm:cxn modelId="{B9A1E805-4D34-4727-8663-8A2C86BEDED8}" type="presOf" srcId="{A0D3C7AB-D2C5-4AF0-8D2F-79EBF517372B}" destId="{38596A19-21D2-42B5-A2A3-5D24FD41ADCC}" srcOrd="0" destOrd="0" presId="urn:microsoft.com/office/officeart/2008/layout/AscendingPictureAccentProcess"/>
    <dgm:cxn modelId="{B17E3215-5D5B-4513-9D55-F903AAC94DAF}" srcId="{ACA7ADD0-44C5-42B0-B4BF-3122122E4044}" destId="{2559DC4F-E0A3-4E65-AB62-3C3170059144}" srcOrd="4" destOrd="0" parTransId="{77E03AB4-C75C-4E67-8DE0-AC1228B717DA}" sibTransId="{DD4B093B-4337-4297-8724-CA32AFAE2A56}"/>
    <dgm:cxn modelId="{99817F2D-38E8-43FD-A7DA-D92224CDC191}" srcId="{ACA7ADD0-44C5-42B0-B4BF-3122122E4044}" destId="{1715DD2A-6C54-4ED0-9257-B5DFB22FDF7F}" srcOrd="3" destOrd="0" parTransId="{0230232B-B489-4658-87BC-90F36B76F251}" sibTransId="{D5BDAE9C-E00E-427A-B700-94AB3E41F0B9}"/>
    <dgm:cxn modelId="{B7D36C2E-5A2B-4A67-8690-317351BEBA46}" type="presOf" srcId="{707E92C0-D95F-4D1D-86E8-D1FD1A599771}" destId="{CD372CD4-5A8D-491A-B711-AB8E0E0459B4}" srcOrd="0" destOrd="0" presId="urn:microsoft.com/office/officeart/2008/layout/AscendingPictureAccentProcess"/>
    <dgm:cxn modelId="{6481C53E-51D8-4DF7-9941-C3B2BE96B668}" srcId="{ACA7ADD0-44C5-42B0-B4BF-3122122E4044}" destId="{AAEADDAE-2E47-4C9E-95AF-91A62AB07F70}" srcOrd="1" destOrd="0" parTransId="{8A7994CF-B462-4506-9012-333BF048FA89}" sibTransId="{707E92C0-D95F-4D1D-86E8-D1FD1A599771}"/>
    <dgm:cxn modelId="{2E1B1C68-E5C8-4962-8F9A-1A0A4191CE3A}" type="presOf" srcId="{AAEADDAE-2E47-4C9E-95AF-91A62AB07F70}" destId="{3327F723-C12F-4044-817A-A84CACEB6602}" srcOrd="0" destOrd="0" presId="urn:microsoft.com/office/officeart/2008/layout/AscendingPictureAccentProcess"/>
    <dgm:cxn modelId="{4FA08B68-4F89-4561-83A5-352838D25D80}" type="presOf" srcId="{1715DD2A-6C54-4ED0-9257-B5DFB22FDF7F}" destId="{D96FBE06-095B-4046-A008-38CF1250AD8F}" srcOrd="0" destOrd="0" presId="urn:microsoft.com/office/officeart/2008/layout/AscendingPictureAccentProcess"/>
    <dgm:cxn modelId="{853EDF95-EF7D-417C-B7ED-A03FA4A5A81B}" srcId="{ACA7ADD0-44C5-42B0-B4BF-3122122E4044}" destId="{769DCA59-F0CE-4AB5-AB3A-C00535D54D80}" srcOrd="2" destOrd="0" parTransId="{82E822F5-A8D6-42FD-812E-9ACF007C238D}" sibTransId="{A0D3C7AB-D2C5-4AF0-8D2F-79EBF517372B}"/>
    <dgm:cxn modelId="{5EC655A3-2745-4651-ADCA-A34D084A8AE8}" type="presOf" srcId="{2C96F78C-D155-46D2-B36E-8CED6506A9C3}" destId="{80806465-4A56-495B-9A96-9069C984189D}" srcOrd="0" destOrd="0" presId="urn:microsoft.com/office/officeart/2008/layout/AscendingPictureAccentProcess"/>
    <dgm:cxn modelId="{039806A6-7C67-45CE-A395-96E6F025E9FE}" type="presOf" srcId="{B35C062D-83D0-476E-9E3E-8646CA1F0453}" destId="{30DE8363-88EE-4EE7-A980-2450E09387EA}" srcOrd="0" destOrd="0" presId="urn:microsoft.com/office/officeart/2008/layout/AscendingPictureAccentProcess"/>
    <dgm:cxn modelId="{EE09D2BA-DDA1-4DE3-9208-0B6D4B5781BB}" type="presOf" srcId="{769DCA59-F0CE-4AB5-AB3A-C00535D54D80}" destId="{4A42DDB9-C4C3-48E2-9E33-3C9B3F2EED5C}" srcOrd="0" destOrd="0" presId="urn:microsoft.com/office/officeart/2008/layout/AscendingPictureAccentProcess"/>
    <dgm:cxn modelId="{951E62CF-1EBB-4C93-97F8-72B547247672}" type="presOf" srcId="{DD4B093B-4337-4297-8724-CA32AFAE2A56}" destId="{08AD2D5F-D2A9-4B9F-A0E6-20F33291D02B}" srcOrd="0" destOrd="0" presId="urn:microsoft.com/office/officeart/2008/layout/AscendingPictureAccentProcess"/>
    <dgm:cxn modelId="{DF62DDD1-3635-4F73-84E3-583E3A6AD13D}" type="presOf" srcId="{2559DC4F-E0A3-4E65-AB62-3C3170059144}" destId="{5326FF40-4AC1-4E2B-B0CB-69674FD9A2F4}" srcOrd="0" destOrd="0" presId="urn:microsoft.com/office/officeart/2008/layout/AscendingPictureAccentProcess"/>
    <dgm:cxn modelId="{29E7ABE6-FE9B-4E64-BABE-58D677BF5FC4}" srcId="{ACA7ADD0-44C5-42B0-B4BF-3122122E4044}" destId="{B35C062D-83D0-476E-9E3E-8646CA1F0453}" srcOrd="0" destOrd="0" parTransId="{4066DD7C-9D0E-4EFB-A21F-9BD101D2BF36}" sibTransId="{2C96F78C-D155-46D2-B36E-8CED6506A9C3}"/>
    <dgm:cxn modelId="{D7AB40E8-10C0-4FEB-8992-7B8DA603A230}" type="presOf" srcId="{D5BDAE9C-E00E-427A-B700-94AB3E41F0B9}" destId="{5462C5D2-B627-4DA4-BB18-8C7D6A326CD0}" srcOrd="0" destOrd="0" presId="urn:microsoft.com/office/officeart/2008/layout/AscendingPictureAccentProcess"/>
    <dgm:cxn modelId="{05BBECF0-62EF-4001-8CD7-0E3A0A043BC4}" type="presOf" srcId="{ACA7ADD0-44C5-42B0-B4BF-3122122E4044}" destId="{BFD6AD8E-9D2F-4FC9-A8FC-0E35B30E4A5D}" srcOrd="0" destOrd="0" presId="urn:microsoft.com/office/officeart/2008/layout/AscendingPictureAccentProcess"/>
    <dgm:cxn modelId="{6100A815-259C-463F-A953-08C0D0A254F6}" type="presParOf" srcId="{BFD6AD8E-9D2F-4FC9-A8FC-0E35B30E4A5D}" destId="{E62E337A-1CDD-46A4-96BC-B8585C7BB77F}" srcOrd="0" destOrd="0" presId="urn:microsoft.com/office/officeart/2008/layout/AscendingPictureAccentProcess"/>
    <dgm:cxn modelId="{CF85410F-B2AE-4D7F-8A41-AEDF41D220FD}" type="presParOf" srcId="{BFD6AD8E-9D2F-4FC9-A8FC-0E35B30E4A5D}" destId="{9490E569-C810-496C-81AE-CA70964049DB}" srcOrd="1" destOrd="0" presId="urn:microsoft.com/office/officeart/2008/layout/AscendingPictureAccentProcess"/>
    <dgm:cxn modelId="{05AD7A7B-4595-4AFC-9497-F040C2F4960D}" type="presParOf" srcId="{BFD6AD8E-9D2F-4FC9-A8FC-0E35B30E4A5D}" destId="{FEBAD387-BA5F-4F0B-9DDF-F8CF67D45F2B}" srcOrd="2" destOrd="0" presId="urn:microsoft.com/office/officeart/2008/layout/AscendingPictureAccentProcess"/>
    <dgm:cxn modelId="{0FFE5977-C155-41B3-8A24-31E4FA248434}" type="presParOf" srcId="{BFD6AD8E-9D2F-4FC9-A8FC-0E35B30E4A5D}" destId="{A95A12FA-6C71-443B-813B-D4FD5CDDC814}" srcOrd="3" destOrd="0" presId="urn:microsoft.com/office/officeart/2008/layout/AscendingPictureAccentProcess"/>
    <dgm:cxn modelId="{D463791F-ABB8-4F9B-AC1E-2960CE57F61F}" type="presParOf" srcId="{BFD6AD8E-9D2F-4FC9-A8FC-0E35B30E4A5D}" destId="{88EC25DC-D3B4-4EEE-A6B5-9C553E941A2C}" srcOrd="4" destOrd="0" presId="urn:microsoft.com/office/officeart/2008/layout/AscendingPictureAccentProcess"/>
    <dgm:cxn modelId="{D6718282-E1D4-4C6A-8BD3-D15339F212AB}" type="presParOf" srcId="{BFD6AD8E-9D2F-4FC9-A8FC-0E35B30E4A5D}" destId="{AF82013E-CDAD-4299-B83C-B4E3E59C5D4B}" srcOrd="5" destOrd="0" presId="urn:microsoft.com/office/officeart/2008/layout/AscendingPictureAccentProcess"/>
    <dgm:cxn modelId="{011C9E2E-E3D1-4366-BCF3-F01B88A4758E}" type="presParOf" srcId="{BFD6AD8E-9D2F-4FC9-A8FC-0E35B30E4A5D}" destId="{5D202B96-6599-4617-B71C-13A1F0F02A0B}" srcOrd="6" destOrd="0" presId="urn:microsoft.com/office/officeart/2008/layout/AscendingPictureAccentProcess"/>
    <dgm:cxn modelId="{47DFC6E7-EF9E-4E8E-A602-71FD45605769}" type="presParOf" srcId="{BFD6AD8E-9D2F-4FC9-A8FC-0E35B30E4A5D}" destId="{A45C16C1-A41E-4C9B-BF8A-AB2F9F8182A1}" srcOrd="7" destOrd="0" presId="urn:microsoft.com/office/officeart/2008/layout/AscendingPictureAccentProcess"/>
    <dgm:cxn modelId="{74863FA9-6BCB-4734-BAFE-AB209DA1363B}" type="presParOf" srcId="{BFD6AD8E-9D2F-4FC9-A8FC-0E35B30E4A5D}" destId="{044ABC7D-79AD-4B37-99B2-A1AD5B57360B}" srcOrd="8" destOrd="0" presId="urn:microsoft.com/office/officeart/2008/layout/AscendingPictureAccentProcess"/>
    <dgm:cxn modelId="{5C2724E8-B137-431F-BC0D-FD84B714F968}" type="presParOf" srcId="{BFD6AD8E-9D2F-4FC9-A8FC-0E35B30E4A5D}" destId="{22B156EF-5CAF-42F6-94F6-034615AC43C6}" srcOrd="9" destOrd="0" presId="urn:microsoft.com/office/officeart/2008/layout/AscendingPictureAccentProcess"/>
    <dgm:cxn modelId="{39B925C3-3C38-40CB-8858-65B334F6DE82}" type="presParOf" srcId="{BFD6AD8E-9D2F-4FC9-A8FC-0E35B30E4A5D}" destId="{E273E60B-95B2-496E-8F7A-C909833DBBA2}" srcOrd="10" destOrd="0" presId="urn:microsoft.com/office/officeart/2008/layout/AscendingPictureAccentProcess"/>
    <dgm:cxn modelId="{D8BC7191-6ECC-44CC-9679-5AE68CECA0C3}" type="presParOf" srcId="{BFD6AD8E-9D2F-4FC9-A8FC-0E35B30E4A5D}" destId="{05B37F36-BADF-433B-AD7E-3FF739D5941B}" srcOrd="11" destOrd="0" presId="urn:microsoft.com/office/officeart/2008/layout/AscendingPictureAccentProcess"/>
    <dgm:cxn modelId="{2F6ABCE3-4DF1-4008-8E5C-309E25C8BF10}" type="presParOf" srcId="{BFD6AD8E-9D2F-4FC9-A8FC-0E35B30E4A5D}" destId="{7AAD9B19-FDA0-458D-A035-2384D00907FF}" srcOrd="12" destOrd="0" presId="urn:microsoft.com/office/officeart/2008/layout/AscendingPictureAccentProcess"/>
    <dgm:cxn modelId="{605D63BE-8A63-4A62-8A7D-57FBDD92E95B}" type="presParOf" srcId="{BFD6AD8E-9D2F-4FC9-A8FC-0E35B30E4A5D}" destId="{D4CE42C6-0E90-43BC-839F-0B49E3771515}" srcOrd="13" destOrd="0" presId="urn:microsoft.com/office/officeart/2008/layout/AscendingPictureAccentProcess"/>
    <dgm:cxn modelId="{22722AED-0830-4104-9B74-1F0B2AF3CA11}" type="presParOf" srcId="{BFD6AD8E-9D2F-4FC9-A8FC-0E35B30E4A5D}" destId="{762907C1-F9FE-4223-A029-BBDBDA43D8A9}" srcOrd="14" destOrd="0" presId="urn:microsoft.com/office/officeart/2008/layout/AscendingPictureAccentProcess"/>
    <dgm:cxn modelId="{5FDAF823-0C9F-4174-990F-2B83664BDD64}" type="presParOf" srcId="{BFD6AD8E-9D2F-4FC9-A8FC-0E35B30E4A5D}" destId="{30DE8363-88EE-4EE7-A980-2450E09387EA}" srcOrd="15" destOrd="0" presId="urn:microsoft.com/office/officeart/2008/layout/AscendingPictureAccentProcess"/>
    <dgm:cxn modelId="{256B7FDE-0258-449D-80DD-EEFC91212A28}" type="presParOf" srcId="{BFD6AD8E-9D2F-4FC9-A8FC-0E35B30E4A5D}" destId="{AAAD27F7-97BF-4076-945B-AB46FA8A7C9D}" srcOrd="16" destOrd="0" presId="urn:microsoft.com/office/officeart/2008/layout/AscendingPictureAccentProcess"/>
    <dgm:cxn modelId="{55AE2D7E-207D-414F-9A1A-1B6A54C7C7AC}" type="presParOf" srcId="{AAAD27F7-97BF-4076-945B-AB46FA8A7C9D}" destId="{80806465-4A56-495B-9A96-9069C984189D}" srcOrd="0" destOrd="0" presId="urn:microsoft.com/office/officeart/2008/layout/AscendingPictureAccentProcess"/>
    <dgm:cxn modelId="{3D31D939-1F6B-4BEF-A738-ECBA19A670AF}" type="presParOf" srcId="{BFD6AD8E-9D2F-4FC9-A8FC-0E35B30E4A5D}" destId="{3327F723-C12F-4044-817A-A84CACEB6602}" srcOrd="17" destOrd="0" presId="urn:microsoft.com/office/officeart/2008/layout/AscendingPictureAccentProcess"/>
    <dgm:cxn modelId="{974F31E6-7205-4D43-ADA3-53301E9F52B5}" type="presParOf" srcId="{BFD6AD8E-9D2F-4FC9-A8FC-0E35B30E4A5D}" destId="{8247DE23-450D-4E29-9BFC-A96B7F5FC1E0}" srcOrd="18" destOrd="0" presId="urn:microsoft.com/office/officeart/2008/layout/AscendingPictureAccentProcess"/>
    <dgm:cxn modelId="{5C2FBCE4-7281-442E-B41E-7696B8E9C6C1}" type="presParOf" srcId="{8247DE23-450D-4E29-9BFC-A96B7F5FC1E0}" destId="{CD372CD4-5A8D-491A-B711-AB8E0E0459B4}" srcOrd="0" destOrd="0" presId="urn:microsoft.com/office/officeart/2008/layout/AscendingPictureAccentProcess"/>
    <dgm:cxn modelId="{0ADAB9B4-E405-4F85-8513-4AA2BB5D3E9C}" type="presParOf" srcId="{BFD6AD8E-9D2F-4FC9-A8FC-0E35B30E4A5D}" destId="{4A42DDB9-C4C3-48E2-9E33-3C9B3F2EED5C}" srcOrd="19" destOrd="0" presId="urn:microsoft.com/office/officeart/2008/layout/AscendingPictureAccentProcess"/>
    <dgm:cxn modelId="{DC32B39A-B116-4644-89F2-3434D7D383B7}" type="presParOf" srcId="{BFD6AD8E-9D2F-4FC9-A8FC-0E35B30E4A5D}" destId="{68E7E60A-081F-4B28-9999-265B28D41CFF}" srcOrd="20" destOrd="0" presId="urn:microsoft.com/office/officeart/2008/layout/AscendingPictureAccentProcess"/>
    <dgm:cxn modelId="{5954127B-B7EE-405C-9CAB-11E61BAE7244}" type="presParOf" srcId="{68E7E60A-081F-4B28-9999-265B28D41CFF}" destId="{38596A19-21D2-42B5-A2A3-5D24FD41ADCC}" srcOrd="0" destOrd="0" presId="urn:microsoft.com/office/officeart/2008/layout/AscendingPictureAccentProcess"/>
    <dgm:cxn modelId="{D20E425A-08E5-4EB1-B9D5-679F711B1773}" type="presParOf" srcId="{BFD6AD8E-9D2F-4FC9-A8FC-0E35B30E4A5D}" destId="{D96FBE06-095B-4046-A008-38CF1250AD8F}" srcOrd="21" destOrd="0" presId="urn:microsoft.com/office/officeart/2008/layout/AscendingPictureAccentProcess"/>
    <dgm:cxn modelId="{AD010941-A8F9-4B71-B60F-B0A2FD2D9400}" type="presParOf" srcId="{BFD6AD8E-9D2F-4FC9-A8FC-0E35B30E4A5D}" destId="{D0D579A4-9B6E-41F2-9244-F0801AD35E4E}" srcOrd="22" destOrd="0" presId="urn:microsoft.com/office/officeart/2008/layout/AscendingPictureAccentProcess"/>
    <dgm:cxn modelId="{A511D309-6411-4F4A-B444-5DFCAA9E6548}" type="presParOf" srcId="{D0D579A4-9B6E-41F2-9244-F0801AD35E4E}" destId="{5462C5D2-B627-4DA4-BB18-8C7D6A326CD0}" srcOrd="0" destOrd="0" presId="urn:microsoft.com/office/officeart/2008/layout/AscendingPictureAccentProcess"/>
    <dgm:cxn modelId="{FDEEF751-4BF1-4908-986F-CC51E54C84BF}" type="presParOf" srcId="{BFD6AD8E-9D2F-4FC9-A8FC-0E35B30E4A5D}" destId="{5326FF40-4AC1-4E2B-B0CB-69674FD9A2F4}" srcOrd="23" destOrd="0" presId="urn:microsoft.com/office/officeart/2008/layout/AscendingPictureAccentProcess"/>
    <dgm:cxn modelId="{B9AE5ABE-69D8-45D0-B41B-F93AEA2C9D9C}" type="presParOf" srcId="{BFD6AD8E-9D2F-4FC9-A8FC-0E35B30E4A5D}" destId="{DEC20DAD-6C34-415F-AB66-B0FE677E4736}" srcOrd="24" destOrd="0" presId="urn:microsoft.com/office/officeart/2008/layout/AscendingPictureAccentProcess"/>
    <dgm:cxn modelId="{ECCA8CE0-F97A-46AB-B19A-906921436BC1}" type="presParOf" srcId="{DEC20DAD-6C34-415F-AB66-B0FE677E4736}" destId="{08AD2D5F-D2A9-4B9F-A0E6-20F33291D02B}" srcOrd="0" destOrd="0" presId="urn:microsoft.com/office/officeart/2008/layout/AscendingPictureAccent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601CCCB-DC42-4D23-BDAC-092A92FE8299}" type="doc">
      <dgm:prSet loTypeId="urn:microsoft.com/office/officeart/2009/3/layout/CircleRelationship" loCatId="relationship" qsTypeId="urn:microsoft.com/office/officeart/2005/8/quickstyle/3d1" qsCatId="3D" csTypeId="urn:microsoft.com/office/officeart/2005/8/colors/accent4_2" csCatId="accent4" phldr="1"/>
      <dgm:spPr/>
      <dgm:t>
        <a:bodyPr/>
        <a:lstStyle/>
        <a:p>
          <a:endParaRPr lang="es-ES"/>
        </a:p>
      </dgm:t>
    </dgm:pt>
    <dgm:pt modelId="{8E9FD452-ECF2-44AE-AF95-56FBC07E9095}">
      <dgm:prSet phldrT="[Texto]" custT="1"/>
      <dgm:spPr>
        <a:solidFill>
          <a:srgbClr val="AE77D7"/>
        </a:solidFill>
      </dgm:spPr>
      <dgm:t>
        <a:bodyPr/>
        <a:lstStyle/>
        <a:p>
          <a:r>
            <a:rPr lang="es-ES" sz="2800" b="1" dirty="0"/>
            <a:t>Python</a:t>
          </a:r>
        </a:p>
      </dgm:t>
    </dgm:pt>
    <dgm:pt modelId="{7093AC33-DC26-414B-AA96-B92D2A7B71D0}" type="parTrans" cxnId="{A4ACAFFE-CDDE-46C8-8C51-0D101ED73E15}">
      <dgm:prSet/>
      <dgm:spPr/>
      <dgm:t>
        <a:bodyPr/>
        <a:lstStyle/>
        <a:p>
          <a:endParaRPr lang="es-ES"/>
        </a:p>
      </dgm:t>
    </dgm:pt>
    <dgm:pt modelId="{32B2FA6A-B202-46BD-A325-85108DA1F6FB}" type="sibTrans" cxnId="{A4ACAFFE-CDDE-46C8-8C51-0D101ED73E15}">
      <dgm:prSet/>
      <dgm:spPr/>
      <dgm:t>
        <a:bodyPr/>
        <a:lstStyle/>
        <a:p>
          <a:endParaRPr lang="es-ES"/>
        </a:p>
      </dgm:t>
    </dgm:pt>
    <dgm:pt modelId="{EA083BBD-0F59-43D8-9946-47B94892D68C}">
      <dgm:prSet phldrT="[Texto]"/>
      <dgm:spPr>
        <a:solidFill>
          <a:srgbClr val="5899D4"/>
        </a:solidFill>
      </dgm:spPr>
      <dgm:t>
        <a:bodyPr/>
        <a:lstStyle/>
        <a:p>
          <a:pPr algn="ctr"/>
          <a:r>
            <a:rPr lang="es-ES" b="1" dirty="0"/>
            <a:t>HTML</a:t>
          </a:r>
        </a:p>
      </dgm:t>
    </dgm:pt>
    <dgm:pt modelId="{761C8671-48A7-4CAF-A3DC-3A414D3A0527}" type="parTrans" cxnId="{15597DD1-A09D-4209-9AC5-F0DDB0D7E9EC}">
      <dgm:prSet/>
      <dgm:spPr/>
      <dgm:t>
        <a:bodyPr/>
        <a:lstStyle/>
        <a:p>
          <a:endParaRPr lang="es-ES"/>
        </a:p>
      </dgm:t>
    </dgm:pt>
    <dgm:pt modelId="{62249036-7BA7-4764-9B79-75E2D973685D}" type="sibTrans" cxnId="{15597DD1-A09D-4209-9AC5-F0DDB0D7E9EC}">
      <dgm:prSet/>
      <dgm:spPr/>
      <dgm:t>
        <a:bodyPr/>
        <a:lstStyle/>
        <a:p>
          <a:endParaRPr lang="es-ES"/>
        </a:p>
      </dgm:t>
    </dgm:pt>
    <dgm:pt modelId="{6FD227FD-473B-4B1A-9014-188D127ADD25}">
      <dgm:prSet phldrT="[Texto]"/>
      <dgm:spPr>
        <a:solidFill>
          <a:srgbClr val="AE77D7"/>
        </a:solidFill>
      </dgm:spPr>
      <dgm:t>
        <a:bodyPr/>
        <a:lstStyle/>
        <a:p>
          <a:r>
            <a:rPr lang="es-ES" b="1" dirty="0"/>
            <a:t>django</a:t>
          </a:r>
        </a:p>
      </dgm:t>
    </dgm:pt>
    <dgm:pt modelId="{A6D232C0-F1F3-42B3-9059-BFE07C37774D}" type="parTrans" cxnId="{C9CD4683-5AB6-42B5-8D06-3B5D3D66D339}">
      <dgm:prSet/>
      <dgm:spPr/>
      <dgm:t>
        <a:bodyPr/>
        <a:lstStyle/>
        <a:p>
          <a:endParaRPr lang="es-ES"/>
        </a:p>
      </dgm:t>
    </dgm:pt>
    <dgm:pt modelId="{2121A382-7AD3-47A5-917E-39758C5FC5D3}" type="sibTrans" cxnId="{C9CD4683-5AB6-42B5-8D06-3B5D3D66D339}">
      <dgm:prSet/>
      <dgm:spPr/>
      <dgm:t>
        <a:bodyPr/>
        <a:lstStyle/>
        <a:p>
          <a:endParaRPr lang="es-ES"/>
        </a:p>
      </dgm:t>
    </dgm:pt>
    <dgm:pt modelId="{62885FF2-8612-4692-8A04-F874CED394CA}">
      <dgm:prSet phldrT="[Texto]" custT="1"/>
      <dgm:spPr>
        <a:solidFill>
          <a:srgbClr val="5899D4"/>
        </a:solidFill>
      </dgm:spPr>
      <dgm:t>
        <a:bodyPr/>
        <a:lstStyle/>
        <a:p>
          <a:r>
            <a:rPr lang="es-ES" sz="1400" b="1" dirty="0">
              <a:latin typeface="+mn-lt"/>
            </a:rPr>
            <a:t>Azure</a:t>
          </a:r>
        </a:p>
      </dgm:t>
    </dgm:pt>
    <dgm:pt modelId="{AD5D8EEC-51A0-4616-A8B2-1CC97E55452B}" type="parTrans" cxnId="{2FD783E0-9A1D-4B11-970A-7C769A325525}">
      <dgm:prSet/>
      <dgm:spPr/>
      <dgm:t>
        <a:bodyPr/>
        <a:lstStyle/>
        <a:p>
          <a:endParaRPr lang="es-ES"/>
        </a:p>
      </dgm:t>
    </dgm:pt>
    <dgm:pt modelId="{6483C352-08F0-43D5-8060-563986DE3A25}" type="sibTrans" cxnId="{2FD783E0-9A1D-4B11-970A-7C769A325525}">
      <dgm:prSet/>
      <dgm:spPr/>
      <dgm:t>
        <a:bodyPr/>
        <a:lstStyle/>
        <a:p>
          <a:endParaRPr lang="es-ES"/>
        </a:p>
      </dgm:t>
    </dgm:pt>
    <dgm:pt modelId="{C6B5E018-23C4-4CE9-A6F6-BFD7071729FD}">
      <dgm:prSet phldrT="[Texto]"/>
      <dgm:spPr>
        <a:solidFill>
          <a:srgbClr val="5899D4"/>
        </a:solidFill>
      </dgm:spPr>
      <dgm:t>
        <a:bodyPr/>
        <a:lstStyle/>
        <a:p>
          <a:r>
            <a:rPr lang="es-ES" b="1" dirty="0"/>
            <a:t>CSS</a:t>
          </a:r>
        </a:p>
      </dgm:t>
    </dgm:pt>
    <dgm:pt modelId="{254A1898-8A2D-4503-A143-53AA3B56CD63}" type="parTrans" cxnId="{E61E4DC1-3CCF-4FB5-994E-A070B7AFA1D8}">
      <dgm:prSet/>
      <dgm:spPr/>
      <dgm:t>
        <a:bodyPr/>
        <a:lstStyle/>
        <a:p>
          <a:endParaRPr lang="es-ES"/>
        </a:p>
      </dgm:t>
    </dgm:pt>
    <dgm:pt modelId="{4FA59A21-DFA7-4F01-8EB9-E7525AAE547D}" type="sibTrans" cxnId="{E61E4DC1-3CCF-4FB5-994E-A070B7AFA1D8}">
      <dgm:prSet/>
      <dgm:spPr/>
      <dgm:t>
        <a:bodyPr/>
        <a:lstStyle/>
        <a:p>
          <a:endParaRPr lang="es-ES"/>
        </a:p>
      </dgm:t>
    </dgm:pt>
    <dgm:pt modelId="{80F289D9-F118-4799-AAEC-2EACAC23F1AD}" type="pres">
      <dgm:prSet presAssocID="{7601CCCB-DC42-4D23-BDAC-092A92FE8299}" presName="Name0" presStyleCnt="0">
        <dgm:presLayoutVars>
          <dgm:chMax val="1"/>
          <dgm:chPref val="1"/>
        </dgm:presLayoutVars>
      </dgm:prSet>
      <dgm:spPr/>
    </dgm:pt>
    <dgm:pt modelId="{CD121B33-03FA-4916-A954-FFB59C1D3B80}" type="pres">
      <dgm:prSet presAssocID="{8E9FD452-ECF2-44AE-AF95-56FBC07E9095}" presName="Parent" presStyleLbl="node0" presStyleIdx="0" presStyleCnt="1" custScaleX="63611" custScaleY="62101" custLinFactNeighborX="13699" custLinFactNeighborY="11923">
        <dgm:presLayoutVars>
          <dgm:chMax val="5"/>
          <dgm:chPref val="5"/>
        </dgm:presLayoutVars>
      </dgm:prSet>
      <dgm:spPr/>
    </dgm:pt>
    <dgm:pt modelId="{18E4C972-D9A6-4304-A77F-7D528101AD64}" type="pres">
      <dgm:prSet presAssocID="{8E9FD452-ECF2-44AE-AF95-56FBC07E9095}" presName="Accent1" presStyleLbl="node1" presStyleIdx="0" presStyleCnt="17" custScaleX="52379" custScaleY="43893" custLinFactX="100000" custLinFactNeighborX="155862" custLinFactNeighborY="36642"/>
      <dgm:spPr>
        <a:solidFill>
          <a:srgbClr val="5899D4"/>
        </a:solidFill>
      </dgm:spPr>
    </dgm:pt>
    <dgm:pt modelId="{56E5DD86-9A2D-42F0-99F9-0D1D485B4405}" type="pres">
      <dgm:prSet presAssocID="{8E9FD452-ECF2-44AE-AF95-56FBC07E9095}" presName="Accent2" presStyleLbl="node1" presStyleIdx="1" presStyleCnt="17" custLinFactX="475168" custLinFactY="-290609" custLinFactNeighborX="500000" custLinFactNeighborY="-300000"/>
      <dgm:spPr>
        <a:solidFill>
          <a:srgbClr val="5899D4"/>
        </a:solidFill>
      </dgm:spPr>
    </dgm:pt>
    <dgm:pt modelId="{2124EAD8-3C63-458F-9C6A-1C58CAD21652}" type="pres">
      <dgm:prSet presAssocID="{8E9FD452-ECF2-44AE-AF95-56FBC07E9095}" presName="Accent3" presStyleLbl="node1" presStyleIdx="2" presStyleCnt="17" custLinFactX="-400000" custLinFactY="-246036" custLinFactNeighborX="-416318" custLinFactNeighborY="-300000"/>
      <dgm:spPr>
        <a:solidFill>
          <a:srgbClr val="AE77D7"/>
        </a:solidFill>
      </dgm:spPr>
    </dgm:pt>
    <dgm:pt modelId="{334B42B5-F6CD-4161-A383-1AC5731C8FBC}" type="pres">
      <dgm:prSet presAssocID="{8E9FD452-ECF2-44AE-AF95-56FBC07E9095}" presName="Accent4" presStyleLbl="node1" presStyleIdx="3" presStyleCnt="17" custScaleX="96273" custScaleY="94197" custLinFactX="-428534" custLinFactY="-230636" custLinFactNeighborX="-500000" custLinFactNeighborY="-300000"/>
      <dgm:spPr>
        <a:solidFill>
          <a:srgbClr val="AE77D7"/>
        </a:solidFill>
      </dgm:spPr>
    </dgm:pt>
    <dgm:pt modelId="{0AB64F31-BE64-41AA-9726-FBBA14EE11DF}" type="pres">
      <dgm:prSet presAssocID="{8E9FD452-ECF2-44AE-AF95-56FBC07E9095}" presName="Accent5" presStyleLbl="node1" presStyleIdx="4" presStyleCnt="17" custLinFactX="800000" custLinFactNeighborX="861566" custLinFactNeighborY="9642"/>
      <dgm:spPr>
        <a:solidFill>
          <a:srgbClr val="5899D4"/>
        </a:solidFill>
      </dgm:spPr>
    </dgm:pt>
    <dgm:pt modelId="{F73D2BE2-4575-413A-BB08-1AB37C83C5B0}" type="pres">
      <dgm:prSet presAssocID="{8E9FD452-ECF2-44AE-AF95-56FBC07E9095}" presName="Accent6" presStyleLbl="node1" presStyleIdx="5" presStyleCnt="17" custLinFactNeighborX="6586" custLinFactNeighborY="81027"/>
      <dgm:spPr>
        <a:solidFill>
          <a:srgbClr val="7030A0"/>
        </a:solidFill>
      </dgm:spPr>
    </dgm:pt>
    <dgm:pt modelId="{B4C61ECB-A65D-49F2-842C-2D734CF764B7}" type="pres">
      <dgm:prSet presAssocID="{EA083BBD-0F59-43D8-9946-47B94892D68C}" presName="Child1" presStyleLbl="node1" presStyleIdx="6" presStyleCnt="17" custLinFactNeighborX="25447" custLinFactNeighborY="-38551">
        <dgm:presLayoutVars>
          <dgm:chMax val="0"/>
          <dgm:chPref val="0"/>
        </dgm:presLayoutVars>
      </dgm:prSet>
      <dgm:spPr/>
    </dgm:pt>
    <dgm:pt modelId="{EDA5024D-05AE-439D-9980-D1E96DFE5FE0}" type="pres">
      <dgm:prSet presAssocID="{EA083BBD-0F59-43D8-9946-47B94892D68C}" presName="Accent7" presStyleCnt="0"/>
      <dgm:spPr/>
    </dgm:pt>
    <dgm:pt modelId="{4C63B493-796C-4058-8411-EC4BC357A57F}" type="pres">
      <dgm:prSet presAssocID="{EA083BBD-0F59-43D8-9946-47B94892D68C}" presName="AccentHold1" presStyleLbl="node1" presStyleIdx="7" presStyleCnt="17" custLinFactX="-400000" custLinFactY="-98022" custLinFactNeighborX="-472316" custLinFactNeighborY="-100000"/>
      <dgm:spPr>
        <a:solidFill>
          <a:srgbClr val="AE77D7"/>
        </a:solidFill>
      </dgm:spPr>
    </dgm:pt>
    <dgm:pt modelId="{AFBF5610-7628-4E84-9606-A8B18F02CC87}" type="pres">
      <dgm:prSet presAssocID="{EA083BBD-0F59-43D8-9946-47B94892D68C}" presName="Accent8" presStyleCnt="0"/>
      <dgm:spPr/>
    </dgm:pt>
    <dgm:pt modelId="{9D12DF89-A9F4-46A4-A592-4D51ED0E2A7A}" type="pres">
      <dgm:prSet presAssocID="{EA083BBD-0F59-43D8-9946-47B94892D68C}" presName="AccentHold2" presStyleLbl="node1" presStyleIdx="8" presStyleCnt="17" custScaleX="99077" custScaleY="94274" custLinFactX="315622" custLinFactY="100000" custLinFactNeighborX="400000" custLinFactNeighborY="158737"/>
      <dgm:spPr>
        <a:solidFill>
          <a:srgbClr val="AE77D7"/>
        </a:solidFill>
      </dgm:spPr>
    </dgm:pt>
    <dgm:pt modelId="{DE974CBB-AB15-4E29-9D0C-9147DB9F2006}" type="pres">
      <dgm:prSet presAssocID="{6FD227FD-473B-4B1A-9014-188D127ADD25}" presName="Child2" presStyleLbl="node1" presStyleIdx="9" presStyleCnt="17" custLinFactNeighborX="46176" custLinFactNeighborY="57388">
        <dgm:presLayoutVars>
          <dgm:chMax val="0"/>
          <dgm:chPref val="0"/>
        </dgm:presLayoutVars>
      </dgm:prSet>
      <dgm:spPr/>
    </dgm:pt>
    <dgm:pt modelId="{C885BC22-600A-4629-B3E1-D33216DEAF5A}" type="pres">
      <dgm:prSet presAssocID="{6FD227FD-473B-4B1A-9014-188D127ADD25}" presName="Accent9" presStyleCnt="0"/>
      <dgm:spPr/>
    </dgm:pt>
    <dgm:pt modelId="{EE283B97-7AFC-4EA8-8461-ADC14FEF8E57}" type="pres">
      <dgm:prSet presAssocID="{6FD227FD-473B-4B1A-9014-188D127ADD25}" presName="AccentHold1" presStyleLbl="node1" presStyleIdx="10" presStyleCnt="17" custLinFactX="-100000" custLinFactY="-34321" custLinFactNeighborX="-155663" custLinFactNeighborY="-100000"/>
      <dgm:spPr>
        <a:solidFill>
          <a:srgbClr val="5899D4"/>
        </a:solidFill>
      </dgm:spPr>
    </dgm:pt>
    <dgm:pt modelId="{66624D7F-4931-47A3-8D9F-D2A7B86EB0D1}" type="pres">
      <dgm:prSet presAssocID="{6FD227FD-473B-4B1A-9014-188D127ADD25}" presName="Accent10" presStyleCnt="0"/>
      <dgm:spPr/>
    </dgm:pt>
    <dgm:pt modelId="{F3831DF4-E61F-465A-83CA-D0C818095936}" type="pres">
      <dgm:prSet presAssocID="{6FD227FD-473B-4B1A-9014-188D127ADD25}" presName="AccentHold2" presStyleLbl="node1" presStyleIdx="11" presStyleCnt="17" custLinFactX="840388" custLinFactNeighborX="900000" custLinFactNeighborY="79234"/>
      <dgm:spPr>
        <a:solidFill>
          <a:srgbClr val="5899D4"/>
        </a:solidFill>
      </dgm:spPr>
    </dgm:pt>
    <dgm:pt modelId="{7AFA610E-3399-44D6-85F2-CD702C532C5E}" type="pres">
      <dgm:prSet presAssocID="{6FD227FD-473B-4B1A-9014-188D127ADD25}" presName="Accent11" presStyleCnt="0"/>
      <dgm:spPr/>
    </dgm:pt>
    <dgm:pt modelId="{392BA552-8C3D-4397-B137-74E989201CB7}" type="pres">
      <dgm:prSet presAssocID="{6FD227FD-473B-4B1A-9014-188D127ADD25}" presName="AccentHold3" presStyleLbl="node1" presStyleIdx="12" presStyleCnt="17" custLinFactX="-207077" custLinFactY="47391" custLinFactNeighborX="-300000" custLinFactNeighborY="100000"/>
      <dgm:spPr>
        <a:solidFill>
          <a:srgbClr val="AE77D7"/>
        </a:solidFill>
      </dgm:spPr>
    </dgm:pt>
    <dgm:pt modelId="{D5793517-5C9C-4015-ACAC-05752237E3D8}" type="pres">
      <dgm:prSet presAssocID="{C6B5E018-23C4-4CE9-A6F6-BFD7071729FD}" presName="Child3" presStyleLbl="node1" presStyleIdx="13" presStyleCnt="17" custLinFactX="-200000" custLinFactNeighborX="-226067" custLinFactNeighborY="-9897">
        <dgm:presLayoutVars>
          <dgm:chMax val="0"/>
          <dgm:chPref val="0"/>
        </dgm:presLayoutVars>
      </dgm:prSet>
      <dgm:spPr/>
    </dgm:pt>
    <dgm:pt modelId="{782AE528-F29B-451A-BC5D-CB8BC4527432}" type="pres">
      <dgm:prSet presAssocID="{C6B5E018-23C4-4CE9-A6F6-BFD7071729FD}" presName="Accent12" presStyleCnt="0"/>
      <dgm:spPr/>
    </dgm:pt>
    <dgm:pt modelId="{C7EEC6BB-C11A-405E-8BDD-E715BDC62A26}" type="pres">
      <dgm:prSet presAssocID="{C6B5E018-23C4-4CE9-A6F6-BFD7071729FD}" presName="AccentHold1" presStyleLbl="node1" presStyleIdx="14" presStyleCnt="17" custLinFactX="100000" custLinFactY="3500" custLinFactNeighborX="153122" custLinFactNeighborY="100000"/>
      <dgm:spPr>
        <a:solidFill>
          <a:srgbClr val="7030A0"/>
        </a:solidFill>
      </dgm:spPr>
    </dgm:pt>
    <dgm:pt modelId="{F9AB0BFD-4BFE-4328-AEB3-9C93FA3B84BE}" type="pres">
      <dgm:prSet presAssocID="{62885FF2-8612-4692-8A04-F874CED394CA}" presName="Child4" presStyleLbl="node1" presStyleIdx="15" presStyleCnt="17" custLinFactNeighborX="75444" custLinFactNeighborY="15056">
        <dgm:presLayoutVars>
          <dgm:chMax val="0"/>
          <dgm:chPref val="0"/>
        </dgm:presLayoutVars>
      </dgm:prSet>
      <dgm:spPr/>
    </dgm:pt>
    <dgm:pt modelId="{E9FF0D81-FFB1-426D-A287-0DBC986A30DB}" type="pres">
      <dgm:prSet presAssocID="{62885FF2-8612-4692-8A04-F874CED394CA}" presName="Accent13" presStyleCnt="0"/>
      <dgm:spPr/>
    </dgm:pt>
    <dgm:pt modelId="{C8D68D86-0AB3-4FF8-AD2F-D1A55A83C3B2}" type="pres">
      <dgm:prSet presAssocID="{62885FF2-8612-4692-8A04-F874CED394CA}" presName="AccentHold1" presStyleLbl="node1" presStyleIdx="16" presStyleCnt="17" custLinFactX="-504568" custLinFactY="100000" custLinFactNeighborX="-600000" custLinFactNeighborY="120114"/>
      <dgm:spPr>
        <a:solidFill>
          <a:srgbClr val="AE77D7"/>
        </a:solidFill>
      </dgm:spPr>
    </dgm:pt>
  </dgm:ptLst>
  <dgm:cxnLst>
    <dgm:cxn modelId="{155AFC1B-DA78-4469-AB88-6F70B93D6319}" type="presOf" srcId="{6FD227FD-473B-4B1A-9014-188D127ADD25}" destId="{DE974CBB-AB15-4E29-9D0C-9147DB9F2006}" srcOrd="0" destOrd="0" presId="urn:microsoft.com/office/officeart/2009/3/layout/CircleRelationship"/>
    <dgm:cxn modelId="{33477565-BF6C-421D-A953-A618D3057AA4}" type="presOf" srcId="{EA083BBD-0F59-43D8-9946-47B94892D68C}" destId="{B4C61ECB-A65D-49F2-842C-2D734CF764B7}" srcOrd="0" destOrd="0" presId="urn:microsoft.com/office/officeart/2009/3/layout/CircleRelationship"/>
    <dgm:cxn modelId="{3F5D1E7A-220D-42A1-B748-81EEC2279805}" type="presOf" srcId="{7601CCCB-DC42-4D23-BDAC-092A92FE8299}" destId="{80F289D9-F118-4799-AAEC-2EACAC23F1AD}" srcOrd="0" destOrd="0" presId="urn:microsoft.com/office/officeart/2009/3/layout/CircleRelationship"/>
    <dgm:cxn modelId="{0C431E82-5274-4DAE-B74B-FF07D1D2C0A8}" type="presOf" srcId="{8E9FD452-ECF2-44AE-AF95-56FBC07E9095}" destId="{CD121B33-03FA-4916-A954-FFB59C1D3B80}" srcOrd="0" destOrd="0" presId="urn:microsoft.com/office/officeart/2009/3/layout/CircleRelationship"/>
    <dgm:cxn modelId="{C9CD4683-5AB6-42B5-8D06-3B5D3D66D339}" srcId="{8E9FD452-ECF2-44AE-AF95-56FBC07E9095}" destId="{6FD227FD-473B-4B1A-9014-188D127ADD25}" srcOrd="1" destOrd="0" parTransId="{A6D232C0-F1F3-42B3-9059-BFE07C37774D}" sibTransId="{2121A382-7AD3-47A5-917E-39758C5FC5D3}"/>
    <dgm:cxn modelId="{199F54A4-F6BF-496F-9851-212E2738C70B}" type="presOf" srcId="{C6B5E018-23C4-4CE9-A6F6-BFD7071729FD}" destId="{D5793517-5C9C-4015-ACAC-05752237E3D8}" srcOrd="0" destOrd="0" presId="urn:microsoft.com/office/officeart/2009/3/layout/CircleRelationship"/>
    <dgm:cxn modelId="{791794A5-8DD7-46C3-9151-4DE92B08B4F7}" type="presOf" srcId="{62885FF2-8612-4692-8A04-F874CED394CA}" destId="{F9AB0BFD-4BFE-4328-AEB3-9C93FA3B84BE}" srcOrd="0" destOrd="0" presId="urn:microsoft.com/office/officeart/2009/3/layout/CircleRelationship"/>
    <dgm:cxn modelId="{E61E4DC1-3CCF-4FB5-994E-A070B7AFA1D8}" srcId="{8E9FD452-ECF2-44AE-AF95-56FBC07E9095}" destId="{C6B5E018-23C4-4CE9-A6F6-BFD7071729FD}" srcOrd="2" destOrd="0" parTransId="{254A1898-8A2D-4503-A143-53AA3B56CD63}" sibTransId="{4FA59A21-DFA7-4F01-8EB9-E7525AAE547D}"/>
    <dgm:cxn modelId="{15597DD1-A09D-4209-9AC5-F0DDB0D7E9EC}" srcId="{8E9FD452-ECF2-44AE-AF95-56FBC07E9095}" destId="{EA083BBD-0F59-43D8-9946-47B94892D68C}" srcOrd="0" destOrd="0" parTransId="{761C8671-48A7-4CAF-A3DC-3A414D3A0527}" sibTransId="{62249036-7BA7-4764-9B79-75E2D973685D}"/>
    <dgm:cxn modelId="{2FD783E0-9A1D-4B11-970A-7C769A325525}" srcId="{8E9FD452-ECF2-44AE-AF95-56FBC07E9095}" destId="{62885FF2-8612-4692-8A04-F874CED394CA}" srcOrd="3" destOrd="0" parTransId="{AD5D8EEC-51A0-4616-A8B2-1CC97E55452B}" sibTransId="{6483C352-08F0-43D5-8060-563986DE3A25}"/>
    <dgm:cxn modelId="{A4ACAFFE-CDDE-46C8-8C51-0D101ED73E15}" srcId="{7601CCCB-DC42-4D23-BDAC-092A92FE8299}" destId="{8E9FD452-ECF2-44AE-AF95-56FBC07E9095}" srcOrd="0" destOrd="0" parTransId="{7093AC33-DC26-414B-AA96-B92D2A7B71D0}" sibTransId="{32B2FA6A-B202-46BD-A325-85108DA1F6FB}"/>
    <dgm:cxn modelId="{EDBA1B96-2EE8-4B5A-86B8-735E9BAD0F1B}" type="presParOf" srcId="{80F289D9-F118-4799-AAEC-2EACAC23F1AD}" destId="{CD121B33-03FA-4916-A954-FFB59C1D3B80}" srcOrd="0" destOrd="0" presId="urn:microsoft.com/office/officeart/2009/3/layout/CircleRelationship"/>
    <dgm:cxn modelId="{0E0901A8-66FB-4A74-87B8-65688FBF813F}" type="presParOf" srcId="{80F289D9-F118-4799-AAEC-2EACAC23F1AD}" destId="{18E4C972-D9A6-4304-A77F-7D528101AD64}" srcOrd="1" destOrd="0" presId="urn:microsoft.com/office/officeart/2009/3/layout/CircleRelationship"/>
    <dgm:cxn modelId="{D9597C7A-2D7A-42C9-99ED-8FA677A88DBE}" type="presParOf" srcId="{80F289D9-F118-4799-AAEC-2EACAC23F1AD}" destId="{56E5DD86-9A2D-42F0-99F9-0D1D485B4405}" srcOrd="2" destOrd="0" presId="urn:microsoft.com/office/officeart/2009/3/layout/CircleRelationship"/>
    <dgm:cxn modelId="{9AB09EFC-B698-4C33-87FD-1826D98F5A12}" type="presParOf" srcId="{80F289D9-F118-4799-AAEC-2EACAC23F1AD}" destId="{2124EAD8-3C63-458F-9C6A-1C58CAD21652}" srcOrd="3" destOrd="0" presId="urn:microsoft.com/office/officeart/2009/3/layout/CircleRelationship"/>
    <dgm:cxn modelId="{6C904C3D-6703-4921-8BEA-A2614ACA0BD2}" type="presParOf" srcId="{80F289D9-F118-4799-AAEC-2EACAC23F1AD}" destId="{334B42B5-F6CD-4161-A383-1AC5731C8FBC}" srcOrd="4" destOrd="0" presId="urn:microsoft.com/office/officeart/2009/3/layout/CircleRelationship"/>
    <dgm:cxn modelId="{008861FA-AB97-483A-B1F3-A9BD221D1B07}" type="presParOf" srcId="{80F289D9-F118-4799-AAEC-2EACAC23F1AD}" destId="{0AB64F31-BE64-41AA-9726-FBBA14EE11DF}" srcOrd="5" destOrd="0" presId="urn:microsoft.com/office/officeart/2009/3/layout/CircleRelationship"/>
    <dgm:cxn modelId="{6148B73A-CEBB-4900-9FA9-827A842D6C9A}" type="presParOf" srcId="{80F289D9-F118-4799-AAEC-2EACAC23F1AD}" destId="{F73D2BE2-4575-413A-BB08-1AB37C83C5B0}" srcOrd="6" destOrd="0" presId="urn:microsoft.com/office/officeart/2009/3/layout/CircleRelationship"/>
    <dgm:cxn modelId="{05FEFC54-DDC0-497E-BD32-E37EC14DDA29}" type="presParOf" srcId="{80F289D9-F118-4799-AAEC-2EACAC23F1AD}" destId="{B4C61ECB-A65D-49F2-842C-2D734CF764B7}" srcOrd="7" destOrd="0" presId="urn:microsoft.com/office/officeart/2009/3/layout/CircleRelationship"/>
    <dgm:cxn modelId="{794381FF-ED4C-4270-AE09-4F0B6E9DA707}" type="presParOf" srcId="{80F289D9-F118-4799-AAEC-2EACAC23F1AD}" destId="{EDA5024D-05AE-439D-9980-D1E96DFE5FE0}" srcOrd="8" destOrd="0" presId="urn:microsoft.com/office/officeart/2009/3/layout/CircleRelationship"/>
    <dgm:cxn modelId="{DBC35399-CA85-44F7-9A99-1D891E0EF874}" type="presParOf" srcId="{EDA5024D-05AE-439D-9980-D1E96DFE5FE0}" destId="{4C63B493-796C-4058-8411-EC4BC357A57F}" srcOrd="0" destOrd="0" presId="urn:microsoft.com/office/officeart/2009/3/layout/CircleRelationship"/>
    <dgm:cxn modelId="{ECB728BC-4E54-436D-8D10-86A1D4B24704}" type="presParOf" srcId="{80F289D9-F118-4799-AAEC-2EACAC23F1AD}" destId="{AFBF5610-7628-4E84-9606-A8B18F02CC87}" srcOrd="9" destOrd="0" presId="urn:microsoft.com/office/officeart/2009/3/layout/CircleRelationship"/>
    <dgm:cxn modelId="{B13D703C-785F-4D1C-9067-D1B69B4807E8}" type="presParOf" srcId="{AFBF5610-7628-4E84-9606-A8B18F02CC87}" destId="{9D12DF89-A9F4-46A4-A592-4D51ED0E2A7A}" srcOrd="0" destOrd="0" presId="urn:microsoft.com/office/officeart/2009/3/layout/CircleRelationship"/>
    <dgm:cxn modelId="{ED53DAA1-D798-4FE9-8233-357A36BD6BD5}" type="presParOf" srcId="{80F289D9-F118-4799-AAEC-2EACAC23F1AD}" destId="{DE974CBB-AB15-4E29-9D0C-9147DB9F2006}" srcOrd="10" destOrd="0" presId="urn:microsoft.com/office/officeart/2009/3/layout/CircleRelationship"/>
    <dgm:cxn modelId="{66F7B102-6E02-4C0C-ACB3-B6194CB30B35}" type="presParOf" srcId="{80F289D9-F118-4799-AAEC-2EACAC23F1AD}" destId="{C885BC22-600A-4629-B3E1-D33216DEAF5A}" srcOrd="11" destOrd="0" presId="urn:microsoft.com/office/officeart/2009/3/layout/CircleRelationship"/>
    <dgm:cxn modelId="{177E3456-B26C-4480-9FB1-801B6596582C}" type="presParOf" srcId="{C885BC22-600A-4629-B3E1-D33216DEAF5A}" destId="{EE283B97-7AFC-4EA8-8461-ADC14FEF8E57}" srcOrd="0" destOrd="0" presId="urn:microsoft.com/office/officeart/2009/3/layout/CircleRelationship"/>
    <dgm:cxn modelId="{BB4F7CFE-04D8-4D56-BBA1-B8D84A5BCF2E}" type="presParOf" srcId="{80F289D9-F118-4799-AAEC-2EACAC23F1AD}" destId="{66624D7F-4931-47A3-8D9F-D2A7B86EB0D1}" srcOrd="12" destOrd="0" presId="urn:microsoft.com/office/officeart/2009/3/layout/CircleRelationship"/>
    <dgm:cxn modelId="{733B2077-948A-44CD-A839-16629EDCFCA1}" type="presParOf" srcId="{66624D7F-4931-47A3-8D9F-D2A7B86EB0D1}" destId="{F3831DF4-E61F-465A-83CA-D0C818095936}" srcOrd="0" destOrd="0" presId="urn:microsoft.com/office/officeart/2009/3/layout/CircleRelationship"/>
    <dgm:cxn modelId="{8CC1B0FB-D504-48E9-A6FB-4D30FD5F3E29}" type="presParOf" srcId="{80F289D9-F118-4799-AAEC-2EACAC23F1AD}" destId="{7AFA610E-3399-44D6-85F2-CD702C532C5E}" srcOrd="13" destOrd="0" presId="urn:microsoft.com/office/officeart/2009/3/layout/CircleRelationship"/>
    <dgm:cxn modelId="{A73A03B7-2B83-4B5F-A89E-3C86461B228E}" type="presParOf" srcId="{7AFA610E-3399-44D6-85F2-CD702C532C5E}" destId="{392BA552-8C3D-4397-B137-74E989201CB7}" srcOrd="0" destOrd="0" presId="urn:microsoft.com/office/officeart/2009/3/layout/CircleRelationship"/>
    <dgm:cxn modelId="{1A02DE89-82AA-4433-8590-79BF624345DA}" type="presParOf" srcId="{80F289D9-F118-4799-AAEC-2EACAC23F1AD}" destId="{D5793517-5C9C-4015-ACAC-05752237E3D8}" srcOrd="14" destOrd="0" presId="urn:microsoft.com/office/officeart/2009/3/layout/CircleRelationship"/>
    <dgm:cxn modelId="{0DE815A2-BCD3-4B44-8E62-895AFB554A32}" type="presParOf" srcId="{80F289D9-F118-4799-AAEC-2EACAC23F1AD}" destId="{782AE528-F29B-451A-BC5D-CB8BC4527432}" srcOrd="15" destOrd="0" presId="urn:microsoft.com/office/officeart/2009/3/layout/CircleRelationship"/>
    <dgm:cxn modelId="{32CB3C2F-9FB8-4734-8BDA-2D737E48C383}" type="presParOf" srcId="{782AE528-F29B-451A-BC5D-CB8BC4527432}" destId="{C7EEC6BB-C11A-405E-8BDD-E715BDC62A26}" srcOrd="0" destOrd="0" presId="urn:microsoft.com/office/officeart/2009/3/layout/CircleRelationship"/>
    <dgm:cxn modelId="{0AA6D423-6D09-40E0-B222-4A47519AF3F9}" type="presParOf" srcId="{80F289D9-F118-4799-AAEC-2EACAC23F1AD}" destId="{F9AB0BFD-4BFE-4328-AEB3-9C93FA3B84BE}" srcOrd="16" destOrd="0" presId="urn:microsoft.com/office/officeart/2009/3/layout/CircleRelationship"/>
    <dgm:cxn modelId="{DCCD4B68-CA96-4FC6-837D-8B5F201BD74B}" type="presParOf" srcId="{80F289D9-F118-4799-AAEC-2EACAC23F1AD}" destId="{E9FF0D81-FFB1-426D-A287-0DBC986A30DB}" srcOrd="17" destOrd="0" presId="urn:microsoft.com/office/officeart/2009/3/layout/CircleRelationship"/>
    <dgm:cxn modelId="{4ED20169-DC50-4A65-9DCF-99F1264617BF}" type="presParOf" srcId="{E9FF0D81-FFB1-426D-A287-0DBC986A30DB}" destId="{C8D68D86-0AB3-4FF8-AD2F-D1A55A83C3B2}" srcOrd="0" destOrd="0" presId="urn:microsoft.com/office/officeart/2009/3/layout/CircleRelationship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A49AC9-D487-4934-8D1A-E0C6AC8E67CB}">
      <dsp:nvSpPr>
        <dsp:cNvPr id="0" name=""/>
        <dsp:cNvSpPr/>
      </dsp:nvSpPr>
      <dsp:spPr>
        <a:xfrm>
          <a:off x="0" y="299058"/>
          <a:ext cx="7712766" cy="403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6262A2F-F8C4-4B9B-9BB8-D1C76B67C467}">
      <dsp:nvSpPr>
        <dsp:cNvPr id="0" name=""/>
        <dsp:cNvSpPr/>
      </dsp:nvSpPr>
      <dsp:spPr>
        <a:xfrm>
          <a:off x="385638" y="62898"/>
          <a:ext cx="5398936" cy="472320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4067" tIns="0" rIns="204067" bIns="0" numCol="1" spcCol="1270" anchor="ctr" anchorCtr="0">
          <a:noAutofit/>
        </a:bodyPr>
        <a:lstStyle/>
        <a:p>
          <a:pPr marL="0" lvl="0" indent="0" algn="just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800" kern="1200" dirty="0"/>
            <a:t>Planteamiento de la situación </a:t>
          </a:r>
          <a:r>
            <a:rPr lang="es-ES" sz="1800" kern="1200" dirty="0"/>
            <a:t>problemática</a:t>
          </a:r>
          <a:endParaRPr lang="es-CO" sz="1800" kern="1200" dirty="0"/>
        </a:p>
      </dsp:txBody>
      <dsp:txXfrm>
        <a:off x="408695" y="85955"/>
        <a:ext cx="5352822" cy="426206"/>
      </dsp:txXfrm>
    </dsp:sp>
    <dsp:sp modelId="{09874BD1-94CC-4623-A877-5F74BB9EEE19}">
      <dsp:nvSpPr>
        <dsp:cNvPr id="0" name=""/>
        <dsp:cNvSpPr/>
      </dsp:nvSpPr>
      <dsp:spPr>
        <a:xfrm>
          <a:off x="0" y="1024818"/>
          <a:ext cx="7712766" cy="403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1732615"/>
              <a:satOff val="-7995"/>
              <a:lumOff val="294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67BD266-0237-4643-8000-D04A13C7ABB1}">
      <dsp:nvSpPr>
        <dsp:cNvPr id="0" name=""/>
        <dsp:cNvSpPr/>
      </dsp:nvSpPr>
      <dsp:spPr>
        <a:xfrm>
          <a:off x="385638" y="788658"/>
          <a:ext cx="5398936" cy="472320"/>
        </a:xfrm>
        <a:prstGeom prst="roundRect">
          <a:avLst/>
        </a:prstGeom>
        <a:solidFill>
          <a:srgbClr val="FFDB57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4067" tIns="0" rIns="204067" bIns="0" numCol="1" spcCol="1270" anchor="ctr" anchorCtr="0">
          <a:noAutofit/>
        </a:bodyPr>
        <a:lstStyle/>
        <a:p>
          <a:pPr marL="0" lvl="0" indent="0" algn="just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dirty="0"/>
            <a:t>Objetivos</a:t>
          </a:r>
          <a:endParaRPr lang="es-CO" sz="1600" kern="1200" dirty="0"/>
        </a:p>
      </dsp:txBody>
      <dsp:txXfrm>
        <a:off x="408695" y="811715"/>
        <a:ext cx="5352822" cy="426206"/>
      </dsp:txXfrm>
    </dsp:sp>
    <dsp:sp modelId="{05AFC6CF-5BFC-464D-B07A-A1EE37708CD4}">
      <dsp:nvSpPr>
        <dsp:cNvPr id="0" name=""/>
        <dsp:cNvSpPr/>
      </dsp:nvSpPr>
      <dsp:spPr>
        <a:xfrm>
          <a:off x="0" y="1750578"/>
          <a:ext cx="7712766" cy="403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3465231"/>
              <a:satOff val="-15989"/>
              <a:lumOff val="588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9EF8085-E345-4744-93AF-94784687FAE7}">
      <dsp:nvSpPr>
        <dsp:cNvPr id="0" name=""/>
        <dsp:cNvSpPr/>
      </dsp:nvSpPr>
      <dsp:spPr>
        <a:xfrm>
          <a:off x="385638" y="1514418"/>
          <a:ext cx="5398936" cy="472320"/>
        </a:xfrm>
        <a:prstGeom prst="roundRect">
          <a:avLst/>
        </a:prstGeom>
        <a:gradFill rotWithShape="0">
          <a:gsLst>
            <a:gs pos="0">
              <a:schemeClr val="accent4">
                <a:hueOff val="3465231"/>
                <a:satOff val="-15989"/>
                <a:lumOff val="58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3465231"/>
                <a:satOff val="-15989"/>
                <a:lumOff val="58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3465231"/>
                <a:satOff val="-15989"/>
                <a:lumOff val="58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4067" tIns="0" rIns="204067" bIns="0" numCol="1" spcCol="1270" anchor="ctr" anchorCtr="0">
          <a:noAutofit/>
        </a:bodyPr>
        <a:lstStyle/>
        <a:p>
          <a:pPr marL="0" lvl="0" indent="0" algn="just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800" kern="1200" dirty="0"/>
            <a:t>Fundamentación teórica</a:t>
          </a:r>
        </a:p>
      </dsp:txBody>
      <dsp:txXfrm>
        <a:off x="408695" y="1537475"/>
        <a:ext cx="5352822" cy="426206"/>
      </dsp:txXfrm>
    </dsp:sp>
    <dsp:sp modelId="{395A84E5-4DCB-40EB-92F1-5E21CB7DFB1A}">
      <dsp:nvSpPr>
        <dsp:cNvPr id="0" name=""/>
        <dsp:cNvSpPr/>
      </dsp:nvSpPr>
      <dsp:spPr>
        <a:xfrm>
          <a:off x="0" y="2476338"/>
          <a:ext cx="7712766" cy="403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5197846"/>
              <a:satOff val="-23984"/>
              <a:lumOff val="883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1EF51A2-3962-4217-A47E-5B0A8737216C}">
      <dsp:nvSpPr>
        <dsp:cNvPr id="0" name=""/>
        <dsp:cNvSpPr/>
      </dsp:nvSpPr>
      <dsp:spPr>
        <a:xfrm>
          <a:off x="385638" y="2240178"/>
          <a:ext cx="5398936" cy="472320"/>
        </a:xfrm>
        <a:prstGeom prst="roundRect">
          <a:avLst/>
        </a:prstGeom>
        <a:gradFill rotWithShape="0">
          <a:gsLst>
            <a:gs pos="0">
              <a:schemeClr val="accent4">
                <a:hueOff val="5197846"/>
                <a:satOff val="-23984"/>
                <a:lumOff val="88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5197846"/>
                <a:satOff val="-23984"/>
                <a:lumOff val="88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5197846"/>
                <a:satOff val="-23984"/>
                <a:lumOff val="88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4067" tIns="0" rIns="204067" bIns="0" numCol="1" spcCol="1270" anchor="ctr" anchorCtr="0">
          <a:noAutofit/>
        </a:bodyPr>
        <a:lstStyle/>
        <a:p>
          <a:pPr marL="0" lvl="0" indent="0" algn="just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800" kern="1200" dirty="0"/>
            <a:t>Metodología</a:t>
          </a:r>
        </a:p>
      </dsp:txBody>
      <dsp:txXfrm>
        <a:off x="408695" y="2263235"/>
        <a:ext cx="5352822" cy="426206"/>
      </dsp:txXfrm>
    </dsp:sp>
    <dsp:sp modelId="{6BD0224D-0624-4962-AB2D-229C0BFB75D1}">
      <dsp:nvSpPr>
        <dsp:cNvPr id="0" name=""/>
        <dsp:cNvSpPr/>
      </dsp:nvSpPr>
      <dsp:spPr>
        <a:xfrm>
          <a:off x="0" y="3202098"/>
          <a:ext cx="7712766" cy="403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6930461"/>
              <a:satOff val="-31979"/>
              <a:lumOff val="1177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491D630-1B54-4A9F-A79C-AA7CEC71B6D3}">
      <dsp:nvSpPr>
        <dsp:cNvPr id="0" name=""/>
        <dsp:cNvSpPr/>
      </dsp:nvSpPr>
      <dsp:spPr>
        <a:xfrm>
          <a:off x="385638" y="2965938"/>
          <a:ext cx="5398936" cy="472320"/>
        </a:xfrm>
        <a:prstGeom prst="roundRect">
          <a:avLst/>
        </a:prstGeom>
        <a:gradFill rotWithShape="0">
          <a:gsLst>
            <a:gs pos="0">
              <a:schemeClr val="accent4">
                <a:hueOff val="6930461"/>
                <a:satOff val="-31979"/>
                <a:lumOff val="117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6930461"/>
                <a:satOff val="-31979"/>
                <a:lumOff val="117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6930461"/>
                <a:satOff val="-31979"/>
                <a:lumOff val="117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4067" tIns="0" rIns="204067" bIns="0" numCol="1" spcCol="1270" anchor="ctr" anchorCtr="0">
          <a:noAutofit/>
        </a:bodyPr>
        <a:lstStyle/>
        <a:p>
          <a:pPr marL="0" lvl="0" indent="0" algn="just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800" kern="1200" dirty="0"/>
            <a:t>Resultados del proyecto</a:t>
          </a:r>
        </a:p>
      </dsp:txBody>
      <dsp:txXfrm>
        <a:off x="408695" y="2988995"/>
        <a:ext cx="5352822" cy="426206"/>
      </dsp:txXfrm>
    </dsp:sp>
    <dsp:sp modelId="{A3C75D56-4F2A-44F2-B519-91458E9E432D}">
      <dsp:nvSpPr>
        <dsp:cNvPr id="0" name=""/>
        <dsp:cNvSpPr/>
      </dsp:nvSpPr>
      <dsp:spPr>
        <a:xfrm>
          <a:off x="0" y="3927858"/>
          <a:ext cx="7712766" cy="403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8663077"/>
              <a:satOff val="-39973"/>
              <a:lumOff val="1471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F995BDF-E666-4BB3-A60C-0A183DF7BCCB}">
      <dsp:nvSpPr>
        <dsp:cNvPr id="0" name=""/>
        <dsp:cNvSpPr/>
      </dsp:nvSpPr>
      <dsp:spPr>
        <a:xfrm>
          <a:off x="385638" y="3691698"/>
          <a:ext cx="5398936" cy="472320"/>
        </a:xfrm>
        <a:prstGeom prst="roundRect">
          <a:avLst/>
        </a:prstGeom>
        <a:gradFill rotWithShape="0">
          <a:gsLst>
            <a:gs pos="0">
              <a:schemeClr val="accent4">
                <a:hueOff val="8663077"/>
                <a:satOff val="-39973"/>
                <a:lumOff val="147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8663077"/>
                <a:satOff val="-39973"/>
                <a:lumOff val="147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8663077"/>
                <a:satOff val="-39973"/>
                <a:lumOff val="147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4067" tIns="0" rIns="204067" bIns="0" numCol="1" spcCol="1270" anchor="ctr" anchorCtr="0">
          <a:noAutofit/>
        </a:bodyPr>
        <a:lstStyle/>
        <a:p>
          <a:pPr marL="0" lvl="0" indent="0" algn="just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800" kern="1200" dirty="0"/>
            <a:t>Conclusiones</a:t>
          </a:r>
        </a:p>
      </dsp:txBody>
      <dsp:txXfrm>
        <a:off x="408695" y="3714755"/>
        <a:ext cx="5352822" cy="426206"/>
      </dsp:txXfrm>
    </dsp:sp>
    <dsp:sp modelId="{72777F37-8CD5-4EB0-8FD2-63E51C3803DD}">
      <dsp:nvSpPr>
        <dsp:cNvPr id="0" name=""/>
        <dsp:cNvSpPr/>
      </dsp:nvSpPr>
      <dsp:spPr>
        <a:xfrm>
          <a:off x="0" y="4653618"/>
          <a:ext cx="7712766" cy="403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10395692"/>
              <a:satOff val="-47968"/>
              <a:lumOff val="1765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201E2C6-5CD5-4219-9CA3-E0A6E74C598F}">
      <dsp:nvSpPr>
        <dsp:cNvPr id="0" name=""/>
        <dsp:cNvSpPr/>
      </dsp:nvSpPr>
      <dsp:spPr>
        <a:xfrm>
          <a:off x="385638" y="4417458"/>
          <a:ext cx="5398936" cy="472320"/>
        </a:xfrm>
        <a:prstGeom prst="roundRect">
          <a:avLst/>
        </a:prstGeom>
        <a:gradFill rotWithShape="0">
          <a:gsLst>
            <a:gs pos="0">
              <a:schemeClr val="accent4">
                <a:hueOff val="10395692"/>
                <a:satOff val="-47968"/>
                <a:lumOff val="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10395692"/>
                <a:satOff val="-47968"/>
                <a:lumOff val="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10395692"/>
                <a:satOff val="-47968"/>
                <a:lumOff val="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4067" tIns="0" rIns="204067" bIns="0" numCol="1" spcCol="1270" anchor="ctr" anchorCtr="0">
          <a:noAutofit/>
        </a:bodyPr>
        <a:lstStyle/>
        <a:p>
          <a:pPr marL="0" lvl="0" indent="0" algn="just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800" kern="1200" dirty="0"/>
            <a:t>Referencias bibliográficas</a:t>
          </a:r>
        </a:p>
      </dsp:txBody>
      <dsp:txXfrm>
        <a:off x="408695" y="4440515"/>
        <a:ext cx="5352822" cy="42620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2E337A-1CDD-46A4-96BC-B8585C7BB77F}">
      <dsp:nvSpPr>
        <dsp:cNvPr id="0" name=""/>
        <dsp:cNvSpPr/>
      </dsp:nvSpPr>
      <dsp:spPr>
        <a:xfrm>
          <a:off x="1950014" y="2860537"/>
          <a:ext cx="37915" cy="37915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90E569-C810-496C-81AE-CA70964049DB}">
      <dsp:nvSpPr>
        <dsp:cNvPr id="0" name=""/>
        <dsp:cNvSpPr/>
      </dsp:nvSpPr>
      <dsp:spPr>
        <a:xfrm>
          <a:off x="2499723" y="2778656"/>
          <a:ext cx="37915" cy="37915"/>
        </a:xfrm>
        <a:prstGeom prst="ellipse">
          <a:avLst/>
        </a:prstGeom>
        <a:solidFill>
          <a:schemeClr val="accent4">
            <a:hueOff val="742549"/>
            <a:satOff val="-3426"/>
            <a:lumOff val="126"/>
            <a:alphaOff val="0"/>
          </a:schemeClr>
        </a:solidFill>
        <a:ln w="12700" cap="flat" cmpd="sng" algn="ctr">
          <a:solidFill>
            <a:schemeClr val="accent4">
              <a:hueOff val="742549"/>
              <a:satOff val="-3426"/>
              <a:lumOff val="12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BAD387-BA5F-4F0B-9DDF-F8CF67D45F2B}">
      <dsp:nvSpPr>
        <dsp:cNvPr id="0" name=""/>
        <dsp:cNvSpPr/>
      </dsp:nvSpPr>
      <dsp:spPr>
        <a:xfrm>
          <a:off x="2413816" y="2806894"/>
          <a:ext cx="37915" cy="37915"/>
        </a:xfrm>
        <a:prstGeom prst="ellipse">
          <a:avLst/>
        </a:prstGeom>
        <a:solidFill>
          <a:schemeClr val="accent4">
            <a:hueOff val="1485099"/>
            <a:satOff val="-6853"/>
            <a:lumOff val="252"/>
            <a:alphaOff val="0"/>
          </a:schemeClr>
        </a:solidFill>
        <a:ln w="12700" cap="flat" cmpd="sng" algn="ctr">
          <a:solidFill>
            <a:schemeClr val="accent4">
              <a:hueOff val="1485099"/>
              <a:satOff val="-6853"/>
              <a:lumOff val="25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5A12FA-6C71-443B-813B-D4FD5CDDC814}">
      <dsp:nvSpPr>
        <dsp:cNvPr id="0" name=""/>
        <dsp:cNvSpPr/>
      </dsp:nvSpPr>
      <dsp:spPr>
        <a:xfrm>
          <a:off x="1755309" y="2182845"/>
          <a:ext cx="37915" cy="37915"/>
        </a:xfrm>
        <a:prstGeom prst="ellipse">
          <a:avLst/>
        </a:prstGeom>
        <a:solidFill>
          <a:schemeClr val="accent4">
            <a:hueOff val="2227648"/>
            <a:satOff val="-10279"/>
            <a:lumOff val="378"/>
            <a:alphaOff val="0"/>
          </a:schemeClr>
        </a:solidFill>
        <a:ln w="12700" cap="flat" cmpd="sng" algn="ctr">
          <a:solidFill>
            <a:schemeClr val="accent4">
              <a:hueOff val="2227648"/>
              <a:satOff val="-10279"/>
              <a:lumOff val="37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EC25DC-D3B4-4EEE-A6B5-9C553E941A2C}">
      <dsp:nvSpPr>
        <dsp:cNvPr id="0" name=""/>
        <dsp:cNvSpPr/>
      </dsp:nvSpPr>
      <dsp:spPr>
        <a:xfrm>
          <a:off x="3042472" y="2413836"/>
          <a:ext cx="37915" cy="37915"/>
        </a:xfrm>
        <a:prstGeom prst="ellipse">
          <a:avLst/>
        </a:prstGeom>
        <a:solidFill>
          <a:schemeClr val="accent4">
            <a:hueOff val="2970198"/>
            <a:satOff val="-13705"/>
            <a:lumOff val="504"/>
            <a:alphaOff val="0"/>
          </a:schemeClr>
        </a:solidFill>
        <a:ln w="12700" cap="flat" cmpd="sng" algn="ctr">
          <a:solidFill>
            <a:schemeClr val="accent4">
              <a:hueOff val="2970198"/>
              <a:satOff val="-13705"/>
              <a:lumOff val="50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F82013E-CDAD-4299-B83C-B4E3E59C5D4B}">
      <dsp:nvSpPr>
        <dsp:cNvPr id="0" name=""/>
        <dsp:cNvSpPr/>
      </dsp:nvSpPr>
      <dsp:spPr>
        <a:xfrm>
          <a:off x="1592364" y="2182845"/>
          <a:ext cx="37915" cy="37915"/>
        </a:xfrm>
        <a:prstGeom prst="ellipse">
          <a:avLst/>
        </a:prstGeom>
        <a:solidFill>
          <a:schemeClr val="accent4">
            <a:hueOff val="3712747"/>
            <a:satOff val="-17131"/>
            <a:lumOff val="630"/>
            <a:alphaOff val="0"/>
          </a:schemeClr>
        </a:solidFill>
        <a:ln w="12700" cap="flat" cmpd="sng" algn="ctr">
          <a:solidFill>
            <a:schemeClr val="accent4">
              <a:hueOff val="3712747"/>
              <a:satOff val="-17131"/>
              <a:lumOff val="63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202B96-6599-4617-B71C-13A1F0F02A0B}">
      <dsp:nvSpPr>
        <dsp:cNvPr id="0" name=""/>
        <dsp:cNvSpPr/>
      </dsp:nvSpPr>
      <dsp:spPr>
        <a:xfrm>
          <a:off x="3317956" y="2003926"/>
          <a:ext cx="37915" cy="37915"/>
        </a:xfrm>
        <a:prstGeom prst="ellipse">
          <a:avLst/>
        </a:prstGeom>
        <a:solidFill>
          <a:schemeClr val="accent4">
            <a:hueOff val="4455297"/>
            <a:satOff val="-20558"/>
            <a:lumOff val="756"/>
            <a:alphaOff val="0"/>
          </a:schemeClr>
        </a:solidFill>
        <a:ln w="12700" cap="flat" cmpd="sng" algn="ctr">
          <a:solidFill>
            <a:schemeClr val="accent4">
              <a:hueOff val="4455297"/>
              <a:satOff val="-20558"/>
              <a:lumOff val="75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5C16C1-A41E-4C9B-BF8A-AB2F9F8182A1}">
      <dsp:nvSpPr>
        <dsp:cNvPr id="0" name=""/>
        <dsp:cNvSpPr/>
      </dsp:nvSpPr>
      <dsp:spPr>
        <a:xfrm>
          <a:off x="3465906" y="1504519"/>
          <a:ext cx="37915" cy="37915"/>
        </a:xfrm>
        <a:prstGeom prst="ellipse">
          <a:avLst/>
        </a:prstGeom>
        <a:solidFill>
          <a:schemeClr val="accent4">
            <a:hueOff val="5197846"/>
            <a:satOff val="-23984"/>
            <a:lumOff val="883"/>
            <a:alphaOff val="0"/>
          </a:schemeClr>
        </a:solidFill>
        <a:ln w="12700" cap="flat" cmpd="sng" algn="ctr">
          <a:solidFill>
            <a:schemeClr val="accent4">
              <a:hueOff val="5197846"/>
              <a:satOff val="-23984"/>
              <a:lumOff val="88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4ABC7D-79AD-4B37-99B2-A1AD5B57360B}">
      <dsp:nvSpPr>
        <dsp:cNvPr id="0" name=""/>
        <dsp:cNvSpPr/>
      </dsp:nvSpPr>
      <dsp:spPr>
        <a:xfrm>
          <a:off x="3391931" y="913793"/>
          <a:ext cx="37915" cy="37915"/>
        </a:xfrm>
        <a:prstGeom prst="ellipse">
          <a:avLst/>
        </a:prstGeom>
        <a:solidFill>
          <a:schemeClr val="accent4">
            <a:hueOff val="5940396"/>
            <a:satOff val="-27410"/>
            <a:lumOff val="1009"/>
            <a:alphaOff val="0"/>
          </a:schemeClr>
        </a:solidFill>
        <a:ln w="12700" cap="flat" cmpd="sng" algn="ctr">
          <a:solidFill>
            <a:schemeClr val="accent4">
              <a:hueOff val="5940396"/>
              <a:satOff val="-27410"/>
              <a:lumOff val="100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B156EF-5CAF-42F6-94F6-034615AC43C6}">
      <dsp:nvSpPr>
        <dsp:cNvPr id="0" name=""/>
        <dsp:cNvSpPr/>
      </dsp:nvSpPr>
      <dsp:spPr>
        <a:xfrm>
          <a:off x="3447081" y="871208"/>
          <a:ext cx="37915" cy="37915"/>
        </a:xfrm>
        <a:prstGeom prst="ellipse">
          <a:avLst/>
        </a:prstGeom>
        <a:solidFill>
          <a:schemeClr val="accent4">
            <a:hueOff val="6682945"/>
            <a:satOff val="-30837"/>
            <a:lumOff val="1135"/>
            <a:alphaOff val="0"/>
          </a:schemeClr>
        </a:solidFill>
        <a:ln w="12700" cap="flat" cmpd="sng" algn="ctr">
          <a:solidFill>
            <a:schemeClr val="accent4">
              <a:hueOff val="6682945"/>
              <a:satOff val="-30837"/>
              <a:lumOff val="113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273E60B-95B2-496E-8F7A-C909833DBBA2}">
      <dsp:nvSpPr>
        <dsp:cNvPr id="0" name=""/>
        <dsp:cNvSpPr/>
      </dsp:nvSpPr>
      <dsp:spPr>
        <a:xfrm>
          <a:off x="3502230" y="828395"/>
          <a:ext cx="37915" cy="37915"/>
        </a:xfrm>
        <a:prstGeom prst="ellipse">
          <a:avLst/>
        </a:prstGeom>
        <a:solidFill>
          <a:schemeClr val="accent4">
            <a:hueOff val="7425494"/>
            <a:satOff val="-34263"/>
            <a:lumOff val="1261"/>
            <a:alphaOff val="0"/>
          </a:schemeClr>
        </a:solidFill>
        <a:ln w="12700" cap="flat" cmpd="sng" algn="ctr">
          <a:solidFill>
            <a:schemeClr val="accent4">
              <a:hueOff val="7425494"/>
              <a:satOff val="-34263"/>
              <a:lumOff val="126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5B37F36-BADF-433B-AD7E-3FF739D5941B}">
      <dsp:nvSpPr>
        <dsp:cNvPr id="0" name=""/>
        <dsp:cNvSpPr/>
      </dsp:nvSpPr>
      <dsp:spPr>
        <a:xfrm>
          <a:off x="3557645" y="871208"/>
          <a:ext cx="37915" cy="37915"/>
        </a:xfrm>
        <a:prstGeom prst="ellipse">
          <a:avLst/>
        </a:prstGeom>
        <a:solidFill>
          <a:schemeClr val="accent4">
            <a:hueOff val="8168044"/>
            <a:satOff val="-37689"/>
            <a:lumOff val="1387"/>
            <a:alphaOff val="0"/>
          </a:schemeClr>
        </a:solidFill>
        <a:ln w="12700" cap="flat" cmpd="sng" algn="ctr">
          <a:solidFill>
            <a:schemeClr val="accent4">
              <a:hueOff val="8168044"/>
              <a:satOff val="-37689"/>
              <a:lumOff val="138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AD9B19-FDA0-458D-A035-2384D00907FF}">
      <dsp:nvSpPr>
        <dsp:cNvPr id="0" name=""/>
        <dsp:cNvSpPr/>
      </dsp:nvSpPr>
      <dsp:spPr>
        <a:xfrm>
          <a:off x="3612795" y="913793"/>
          <a:ext cx="37915" cy="37915"/>
        </a:xfrm>
        <a:prstGeom prst="ellipse">
          <a:avLst/>
        </a:prstGeom>
        <a:solidFill>
          <a:schemeClr val="accent4">
            <a:hueOff val="8910593"/>
            <a:satOff val="-41115"/>
            <a:lumOff val="1513"/>
            <a:alphaOff val="0"/>
          </a:schemeClr>
        </a:solidFill>
        <a:ln w="12700" cap="flat" cmpd="sng" algn="ctr">
          <a:solidFill>
            <a:schemeClr val="accent4">
              <a:hueOff val="8910593"/>
              <a:satOff val="-41115"/>
              <a:lumOff val="151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CE42C6-0E90-43BC-839F-0B49E3771515}">
      <dsp:nvSpPr>
        <dsp:cNvPr id="0" name=""/>
        <dsp:cNvSpPr/>
      </dsp:nvSpPr>
      <dsp:spPr>
        <a:xfrm>
          <a:off x="3502230" y="918575"/>
          <a:ext cx="37915" cy="37915"/>
        </a:xfrm>
        <a:prstGeom prst="ellipse">
          <a:avLst/>
        </a:prstGeom>
        <a:solidFill>
          <a:schemeClr val="accent4">
            <a:hueOff val="9653143"/>
            <a:satOff val="-44542"/>
            <a:lumOff val="1639"/>
            <a:alphaOff val="0"/>
          </a:schemeClr>
        </a:solidFill>
        <a:ln w="12700" cap="flat" cmpd="sng" algn="ctr">
          <a:solidFill>
            <a:schemeClr val="accent4">
              <a:hueOff val="9653143"/>
              <a:satOff val="-44542"/>
              <a:lumOff val="163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62907C1-F9FE-4223-A029-BBDBDA43D8A9}">
      <dsp:nvSpPr>
        <dsp:cNvPr id="0" name=""/>
        <dsp:cNvSpPr/>
      </dsp:nvSpPr>
      <dsp:spPr>
        <a:xfrm>
          <a:off x="1708070" y="749896"/>
          <a:ext cx="37915" cy="37915"/>
        </a:xfrm>
        <a:prstGeom prst="ellipse">
          <a:avLst/>
        </a:prstGeom>
        <a:solidFill>
          <a:schemeClr val="accent4">
            <a:hueOff val="10395692"/>
            <a:satOff val="-47968"/>
            <a:lumOff val="1765"/>
            <a:alphaOff val="0"/>
          </a:schemeClr>
        </a:solidFill>
        <a:ln w="12700" cap="flat" cmpd="sng" algn="ctr">
          <a:solidFill>
            <a:schemeClr val="accent4">
              <a:hueOff val="10395692"/>
              <a:satOff val="-47968"/>
              <a:lumOff val="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DE8363-88EE-4EE7-A980-2450E09387EA}">
      <dsp:nvSpPr>
        <dsp:cNvPr id="0" name=""/>
        <dsp:cNvSpPr/>
      </dsp:nvSpPr>
      <dsp:spPr>
        <a:xfrm>
          <a:off x="1192892" y="3428656"/>
          <a:ext cx="3348199" cy="59286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2912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600" kern="1200" dirty="0"/>
            <a:t>Probar el funcionamiento del aplicativo</a:t>
          </a:r>
        </a:p>
      </dsp:txBody>
      <dsp:txXfrm>
        <a:off x="1221833" y="3457597"/>
        <a:ext cx="3290317" cy="534978"/>
      </dsp:txXfrm>
    </dsp:sp>
    <dsp:sp modelId="{80806465-4A56-495B-9A96-9069C984189D}">
      <dsp:nvSpPr>
        <dsp:cNvPr id="0" name=""/>
        <dsp:cNvSpPr/>
      </dsp:nvSpPr>
      <dsp:spPr>
        <a:xfrm>
          <a:off x="349334" y="3407298"/>
          <a:ext cx="557945" cy="598026"/>
        </a:xfrm>
        <a:prstGeom prst="flowChartProcess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327F723-C12F-4044-817A-A84CACEB6602}">
      <dsp:nvSpPr>
        <dsp:cNvPr id="0" name=""/>
        <dsp:cNvSpPr/>
      </dsp:nvSpPr>
      <dsp:spPr>
        <a:xfrm>
          <a:off x="1192889" y="2651400"/>
          <a:ext cx="3348681" cy="594083"/>
        </a:xfrm>
        <a:prstGeom prst="roundRect">
          <a:avLst/>
        </a:prstGeom>
        <a:solidFill>
          <a:schemeClr val="accent4">
            <a:hueOff val="2598923"/>
            <a:satOff val="-11992"/>
            <a:lumOff val="44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2912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600" kern="1200" dirty="0"/>
            <a:t>Utilizar el </a:t>
          </a:r>
          <a:r>
            <a:rPr lang="es-CO" sz="1600" kern="1200" dirty="0" err="1"/>
            <a:t>framework</a:t>
          </a:r>
          <a:r>
            <a:rPr lang="es-CO" sz="1600" kern="1200" dirty="0"/>
            <a:t> Django para el </a:t>
          </a:r>
          <a:r>
            <a:rPr lang="es-CO" sz="1600" kern="1200" dirty="0" err="1"/>
            <a:t>backend</a:t>
          </a:r>
          <a:r>
            <a:rPr lang="es-CO" sz="1600" kern="1200" dirty="0"/>
            <a:t> de la aplicación</a:t>
          </a:r>
        </a:p>
      </dsp:txBody>
      <dsp:txXfrm>
        <a:off x="1221890" y="2680401"/>
        <a:ext cx="3290679" cy="536081"/>
      </dsp:txXfrm>
    </dsp:sp>
    <dsp:sp modelId="{CD372CD4-5A8D-491A-B711-AB8E0E0459B4}">
      <dsp:nvSpPr>
        <dsp:cNvPr id="0" name=""/>
        <dsp:cNvSpPr/>
      </dsp:nvSpPr>
      <dsp:spPr>
        <a:xfrm>
          <a:off x="399359" y="2732923"/>
          <a:ext cx="456524" cy="481842"/>
        </a:xfrm>
        <a:prstGeom prst="flowChartProcess">
          <a:avLst/>
        </a:prstGeom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" r="-3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A42DDB9-C4C3-48E2-9E33-3C9B3F2EED5C}">
      <dsp:nvSpPr>
        <dsp:cNvPr id="0" name=""/>
        <dsp:cNvSpPr/>
      </dsp:nvSpPr>
      <dsp:spPr>
        <a:xfrm>
          <a:off x="1192888" y="1904760"/>
          <a:ext cx="3348681" cy="594083"/>
        </a:xfrm>
        <a:prstGeom prst="roundRect">
          <a:avLst/>
        </a:prstGeom>
        <a:solidFill>
          <a:schemeClr val="accent4">
            <a:hueOff val="5197846"/>
            <a:satOff val="-23984"/>
            <a:lumOff val="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2912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600" kern="1200" dirty="0"/>
            <a:t>Desarrollar el HTML, CSS y Python necesario para el aplicativo web</a:t>
          </a:r>
        </a:p>
      </dsp:txBody>
      <dsp:txXfrm>
        <a:off x="1221889" y="1933761"/>
        <a:ext cx="3290679" cy="536081"/>
      </dsp:txXfrm>
    </dsp:sp>
    <dsp:sp modelId="{38596A19-21D2-42B5-A2A3-5D24FD41ADCC}">
      <dsp:nvSpPr>
        <dsp:cNvPr id="0" name=""/>
        <dsp:cNvSpPr/>
      </dsp:nvSpPr>
      <dsp:spPr>
        <a:xfrm>
          <a:off x="392961" y="1946984"/>
          <a:ext cx="479856" cy="509635"/>
        </a:xfrm>
        <a:prstGeom prst="flowChartProcess">
          <a:avLst/>
        </a:prstGeom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" r="-3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96FBE06-095B-4046-A008-38CF1250AD8F}">
      <dsp:nvSpPr>
        <dsp:cNvPr id="0" name=""/>
        <dsp:cNvSpPr/>
      </dsp:nvSpPr>
      <dsp:spPr>
        <a:xfrm>
          <a:off x="1192892" y="1153602"/>
          <a:ext cx="3348681" cy="594083"/>
        </a:xfrm>
        <a:prstGeom prst="roundRect">
          <a:avLst/>
        </a:prstGeom>
        <a:solidFill>
          <a:schemeClr val="accent4">
            <a:hueOff val="7796769"/>
            <a:satOff val="-35976"/>
            <a:lumOff val="132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2912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600" kern="1200" dirty="0"/>
            <a:t>Almacenar conjunto de datos en la nube Azure</a:t>
          </a:r>
        </a:p>
      </dsp:txBody>
      <dsp:txXfrm>
        <a:off x="1221893" y="1182603"/>
        <a:ext cx="3290679" cy="536081"/>
      </dsp:txXfrm>
    </dsp:sp>
    <dsp:sp modelId="{5462C5D2-B627-4DA4-BB18-8C7D6A326CD0}">
      <dsp:nvSpPr>
        <dsp:cNvPr id="0" name=""/>
        <dsp:cNvSpPr/>
      </dsp:nvSpPr>
      <dsp:spPr>
        <a:xfrm>
          <a:off x="298312" y="1177458"/>
          <a:ext cx="642608" cy="618155"/>
        </a:xfrm>
        <a:prstGeom prst="flowChartProcess">
          <a:avLst/>
        </a:prstGeom>
        <a:blipFill>
          <a:blip xmlns:r="http://schemas.openxmlformats.org/officeDocument/2006/relationships"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 t="-1000" b="-1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326FF40-4AC1-4E2B-B0CB-69674FD9A2F4}">
      <dsp:nvSpPr>
        <dsp:cNvPr id="0" name=""/>
        <dsp:cNvSpPr/>
      </dsp:nvSpPr>
      <dsp:spPr>
        <a:xfrm>
          <a:off x="1192889" y="359973"/>
          <a:ext cx="3349261" cy="648687"/>
        </a:xfrm>
        <a:prstGeom prst="roundRect">
          <a:avLst/>
        </a:prstGeom>
        <a:solidFill>
          <a:schemeClr val="accent4">
            <a:hueOff val="10395692"/>
            <a:satOff val="-47968"/>
            <a:lumOff val="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2912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600" kern="1200" dirty="0"/>
            <a:t>Investigar algoritmos previos y conjuntos de datos de películas</a:t>
          </a:r>
        </a:p>
      </dsp:txBody>
      <dsp:txXfrm>
        <a:off x="1224555" y="391639"/>
        <a:ext cx="3285929" cy="585355"/>
      </dsp:txXfrm>
    </dsp:sp>
    <dsp:sp modelId="{08AD2D5F-D2A9-4B9F-A0E6-20F33291D02B}">
      <dsp:nvSpPr>
        <dsp:cNvPr id="0" name=""/>
        <dsp:cNvSpPr/>
      </dsp:nvSpPr>
      <dsp:spPr>
        <a:xfrm>
          <a:off x="382685" y="399686"/>
          <a:ext cx="558233" cy="614171"/>
        </a:xfrm>
        <a:prstGeom prst="flowChartProcess">
          <a:avLst/>
        </a:prstGeom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 l="-5000" r="-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D121B33-03FA-4916-A954-FFB59C1D3B80}">
      <dsp:nvSpPr>
        <dsp:cNvPr id="0" name=""/>
        <dsp:cNvSpPr/>
      </dsp:nvSpPr>
      <dsp:spPr>
        <a:xfrm>
          <a:off x="2389264" y="1034006"/>
          <a:ext cx="1941480" cy="1895495"/>
        </a:xfrm>
        <a:prstGeom prst="ellipse">
          <a:avLst/>
        </a:prstGeom>
        <a:solidFill>
          <a:srgbClr val="AE77D7"/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800" b="1" kern="1200" dirty="0"/>
            <a:t>Python</a:t>
          </a:r>
        </a:p>
      </dsp:txBody>
      <dsp:txXfrm>
        <a:off x="2673587" y="1311595"/>
        <a:ext cx="1372834" cy="1340317"/>
      </dsp:txXfrm>
    </dsp:sp>
    <dsp:sp modelId="{18E4C972-D9A6-4304-A77F-7D528101AD64}">
      <dsp:nvSpPr>
        <dsp:cNvPr id="0" name=""/>
        <dsp:cNvSpPr/>
      </dsp:nvSpPr>
      <dsp:spPr>
        <a:xfrm>
          <a:off x="4106597" y="172121"/>
          <a:ext cx="177738" cy="149103"/>
        </a:xfrm>
        <a:prstGeom prst="ellipse">
          <a:avLst/>
        </a:prstGeom>
        <a:solidFill>
          <a:srgbClr val="5899D4"/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6E5DD86-9A2D-42F0-99F9-0D1D485B4405}">
      <dsp:nvSpPr>
        <dsp:cNvPr id="0" name=""/>
        <dsp:cNvSpPr/>
      </dsp:nvSpPr>
      <dsp:spPr>
        <a:xfrm>
          <a:off x="4753699" y="1464926"/>
          <a:ext cx="246047" cy="245894"/>
        </a:xfrm>
        <a:prstGeom prst="ellipse">
          <a:avLst/>
        </a:prstGeom>
        <a:solidFill>
          <a:srgbClr val="5899D4"/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124EAD8-3C63-458F-9C6A-1C58CAD21652}">
      <dsp:nvSpPr>
        <dsp:cNvPr id="0" name=""/>
        <dsp:cNvSpPr/>
      </dsp:nvSpPr>
      <dsp:spPr>
        <a:xfrm>
          <a:off x="2656011" y="0"/>
          <a:ext cx="246047" cy="245894"/>
        </a:xfrm>
        <a:prstGeom prst="ellipse">
          <a:avLst/>
        </a:prstGeom>
        <a:solidFill>
          <a:srgbClr val="AE77D7"/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34B42B5-F6CD-4161-A383-1AC5731C8FBC}">
      <dsp:nvSpPr>
        <dsp:cNvPr id="0" name=""/>
        <dsp:cNvSpPr/>
      </dsp:nvSpPr>
      <dsp:spPr>
        <a:xfrm>
          <a:off x="344278" y="1385870"/>
          <a:ext cx="326685" cy="319985"/>
        </a:xfrm>
        <a:prstGeom prst="ellipse">
          <a:avLst/>
        </a:prstGeom>
        <a:solidFill>
          <a:srgbClr val="AE77D7"/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AB64F31-BE64-41AA-9726-FBBA14EE11DF}">
      <dsp:nvSpPr>
        <dsp:cNvPr id="0" name=""/>
        <dsp:cNvSpPr/>
      </dsp:nvSpPr>
      <dsp:spPr>
        <a:xfrm>
          <a:off x="6511431" y="458286"/>
          <a:ext cx="246047" cy="245894"/>
        </a:xfrm>
        <a:prstGeom prst="ellipse">
          <a:avLst/>
        </a:prstGeom>
        <a:solidFill>
          <a:srgbClr val="5899D4"/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73D2BE2-4575-413A-BB08-1AB37C83C5B0}">
      <dsp:nvSpPr>
        <dsp:cNvPr id="0" name=""/>
        <dsp:cNvSpPr/>
      </dsp:nvSpPr>
      <dsp:spPr>
        <a:xfrm>
          <a:off x="1664942" y="2041791"/>
          <a:ext cx="246047" cy="245894"/>
        </a:xfrm>
        <a:prstGeom prst="ellipse">
          <a:avLst/>
        </a:prstGeom>
        <a:solidFill>
          <a:srgbClr val="7030A0"/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4C61ECB-A65D-49F2-842C-2D734CF764B7}">
      <dsp:nvSpPr>
        <dsp:cNvPr id="0" name=""/>
        <dsp:cNvSpPr/>
      </dsp:nvSpPr>
      <dsp:spPr>
        <a:xfrm>
          <a:off x="777467" y="163859"/>
          <a:ext cx="1240879" cy="1240856"/>
        </a:xfrm>
        <a:prstGeom prst="ellipse">
          <a:avLst/>
        </a:prstGeom>
        <a:solidFill>
          <a:srgbClr val="5899D4"/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b="1" kern="1200" dirty="0"/>
            <a:t>HTML</a:t>
          </a:r>
        </a:p>
      </dsp:txBody>
      <dsp:txXfrm>
        <a:off x="959190" y="345578"/>
        <a:ext cx="877433" cy="877418"/>
      </dsp:txXfrm>
    </dsp:sp>
    <dsp:sp modelId="{4C63B493-796C-4058-8411-EC4BC357A57F}">
      <dsp:nvSpPr>
        <dsp:cNvPr id="0" name=""/>
        <dsp:cNvSpPr/>
      </dsp:nvSpPr>
      <dsp:spPr>
        <a:xfrm>
          <a:off x="0" y="0"/>
          <a:ext cx="339332" cy="339698"/>
        </a:xfrm>
        <a:prstGeom prst="ellipse">
          <a:avLst/>
        </a:prstGeom>
        <a:solidFill>
          <a:srgbClr val="AE77D7"/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D12DF89-A9F4-46A4-A592-4D51ED0E2A7A}">
      <dsp:nvSpPr>
        <dsp:cNvPr id="0" name=""/>
        <dsp:cNvSpPr/>
      </dsp:nvSpPr>
      <dsp:spPr>
        <a:xfrm>
          <a:off x="4972329" y="3852222"/>
          <a:ext cx="607890" cy="578677"/>
        </a:xfrm>
        <a:prstGeom prst="ellipse">
          <a:avLst/>
        </a:prstGeom>
        <a:solidFill>
          <a:srgbClr val="AE77D7"/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E974CBB-AB15-4E29-9D0C-9147DB9F2006}">
      <dsp:nvSpPr>
        <dsp:cNvPr id="0" name=""/>
        <dsp:cNvSpPr/>
      </dsp:nvSpPr>
      <dsp:spPr>
        <a:xfrm>
          <a:off x="5354604" y="770552"/>
          <a:ext cx="1240879" cy="1240856"/>
        </a:xfrm>
        <a:prstGeom prst="ellipse">
          <a:avLst/>
        </a:prstGeom>
        <a:solidFill>
          <a:srgbClr val="AE77D7"/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b="1" kern="1200" dirty="0"/>
            <a:t>django</a:t>
          </a:r>
        </a:p>
      </dsp:txBody>
      <dsp:txXfrm>
        <a:off x="5536327" y="952271"/>
        <a:ext cx="877433" cy="877418"/>
      </dsp:txXfrm>
    </dsp:sp>
    <dsp:sp modelId="{EE283B97-7AFC-4EA8-8461-ADC14FEF8E57}">
      <dsp:nvSpPr>
        <dsp:cNvPr id="0" name=""/>
        <dsp:cNvSpPr/>
      </dsp:nvSpPr>
      <dsp:spPr>
        <a:xfrm>
          <a:off x="3359992" y="459151"/>
          <a:ext cx="339332" cy="339698"/>
        </a:xfrm>
        <a:prstGeom prst="ellipse">
          <a:avLst/>
        </a:prstGeom>
        <a:solidFill>
          <a:srgbClr val="5899D4"/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3831DF4-E61F-465A-83CA-D0C818095936}">
      <dsp:nvSpPr>
        <dsp:cNvPr id="0" name=""/>
        <dsp:cNvSpPr/>
      </dsp:nvSpPr>
      <dsp:spPr>
        <a:xfrm>
          <a:off x="4627428" y="3171685"/>
          <a:ext cx="246047" cy="245894"/>
        </a:xfrm>
        <a:prstGeom prst="ellipse">
          <a:avLst/>
        </a:prstGeom>
        <a:solidFill>
          <a:srgbClr val="5899D4"/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92BA552-8C3D-4397-B137-74E989201CB7}">
      <dsp:nvSpPr>
        <dsp:cNvPr id="0" name=""/>
        <dsp:cNvSpPr/>
      </dsp:nvSpPr>
      <dsp:spPr>
        <a:xfrm>
          <a:off x="1549309" y="2989107"/>
          <a:ext cx="246047" cy="245894"/>
        </a:xfrm>
        <a:prstGeom prst="ellipse">
          <a:avLst/>
        </a:prstGeom>
        <a:solidFill>
          <a:srgbClr val="AE77D7"/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5793517-5C9C-4015-ACAC-05752237E3D8}">
      <dsp:nvSpPr>
        <dsp:cNvPr id="0" name=""/>
        <dsp:cNvSpPr/>
      </dsp:nvSpPr>
      <dsp:spPr>
        <a:xfrm>
          <a:off x="78137" y="2080388"/>
          <a:ext cx="1240879" cy="1240856"/>
        </a:xfrm>
        <a:prstGeom prst="ellipse">
          <a:avLst/>
        </a:prstGeom>
        <a:solidFill>
          <a:srgbClr val="5899D4"/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b="1" kern="1200" dirty="0"/>
            <a:t>CSS</a:t>
          </a:r>
        </a:p>
      </dsp:txBody>
      <dsp:txXfrm>
        <a:off x="259860" y="2262107"/>
        <a:ext cx="877433" cy="877418"/>
      </dsp:txXfrm>
    </dsp:sp>
    <dsp:sp modelId="{C7EEC6BB-C11A-405E-8BDD-E715BDC62A26}">
      <dsp:nvSpPr>
        <dsp:cNvPr id="0" name=""/>
        <dsp:cNvSpPr/>
      </dsp:nvSpPr>
      <dsp:spPr>
        <a:xfrm>
          <a:off x="5637941" y="2414437"/>
          <a:ext cx="246047" cy="245894"/>
        </a:xfrm>
        <a:prstGeom prst="ellipse">
          <a:avLst/>
        </a:prstGeom>
        <a:solidFill>
          <a:srgbClr val="7030A0"/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9AB0BFD-4BFE-4328-AEB3-9C93FA3B84BE}">
      <dsp:nvSpPr>
        <dsp:cNvPr id="0" name=""/>
        <dsp:cNvSpPr/>
      </dsp:nvSpPr>
      <dsp:spPr>
        <a:xfrm>
          <a:off x="2739548" y="3312744"/>
          <a:ext cx="1240879" cy="1240856"/>
        </a:xfrm>
        <a:prstGeom prst="ellipse">
          <a:avLst/>
        </a:prstGeom>
        <a:solidFill>
          <a:srgbClr val="5899D4"/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b="1" kern="1200" dirty="0">
              <a:latin typeface="+mn-lt"/>
            </a:rPr>
            <a:t>Azure</a:t>
          </a:r>
        </a:p>
      </dsp:txBody>
      <dsp:txXfrm>
        <a:off x="2921271" y="3494463"/>
        <a:ext cx="877433" cy="877418"/>
      </dsp:txXfrm>
    </dsp:sp>
    <dsp:sp modelId="{C8D68D86-0AB3-4FF8-AD2F-D1A55A83C3B2}">
      <dsp:nvSpPr>
        <dsp:cNvPr id="0" name=""/>
        <dsp:cNvSpPr/>
      </dsp:nvSpPr>
      <dsp:spPr>
        <a:xfrm>
          <a:off x="193770" y="3764451"/>
          <a:ext cx="246047" cy="245894"/>
        </a:xfrm>
        <a:prstGeom prst="ellipse">
          <a:avLst/>
        </a:prstGeom>
        <a:solidFill>
          <a:srgbClr val="AE77D7"/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AscendingPictureAccentProcess">
  <dgm:title val=""/>
  <dgm:desc val=""/>
  <dgm:catLst>
    <dgm:cat type="process" pri="22500"/>
    <dgm:cat type="picture" pri="16000"/>
    <dgm:cat type="pictureconvert" pri="1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choose name="Name3">
          <dgm:if name="Name4" func="var" arg="dir" op="equ" val="norm">
            <dgm:choose name="Name5">
              <dgm:if name="Name6" axis="des" func="maxDepth" op="gt" val="1">
                <dgm:alg type="composite">
                  <dgm:param type="ar" val="2.7"/>
                </dgm:alg>
                <dgm:constrLst>
                  <dgm:constr type="primFontSz" for="ch" forName="parTx1" op="equ" val="65"/>
                  <dgm:constr type="primFontSz" for="ch" forName="desTx1" op="equ" val="65"/>
                  <dgm:constr type="userD" refType="w" fact="0.0247"/>
                  <dgm:constr type="l" for="ch" forName="parTx1" refType="w" fact="0.2711"/>
                  <dgm:constr type="t" for="ch" forName="parTx1" refType="h" fact="0.9603"/>
                  <dgm:constr type="w" for="ch" forName="parTx1" refType="w" fact="0.5325"/>
                  <dgm:constr type="h" for="ch" forName="parTx1" refType="h" fact="0.3856"/>
                  <dgm:constr type="ctrX" for="ch" forName="picture1" refType="w" fact="0.2469"/>
                  <dgm:constr type="ctrY" for="ch" forName="picture1" refType="h" fact="0.9"/>
                  <dgm:constr type="w" for="ch" forName="picture1" refType="w" fact="0.2469"/>
                  <dgm:constr type="h" for="ch" forName="picture1" refType="h" fact="0.6667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</dgm:constrLst>
              </dgm:if>
              <dgm:else name="Name7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userD" refType="w" fact="0.0333"/>
                  <dgm:constr type="l" for="ch" forName="parTx1" refType="w" fact="0.366"/>
                  <dgm:constr type="t" for="ch" forName="parTx1" refType="h" fact="0.7113"/>
                  <dgm:constr type="w" for="ch" forName="parTx1" refType="w" fact="0.7189"/>
                  <dgm:constr type="h" for="ch" forName="parTx1" refType="h" fact="0.3856"/>
                  <dgm:constr type="ctrX" for="ch" forName="picture1" refType="w" fact="0.3333"/>
                  <dgm:constr type="ctrY" for="ch" forName="picture1" refType="h" fact="0.6667"/>
                  <dgm:constr type="w" for="ch" forName="picture1" refType="w" fact="0.3333"/>
                  <dgm:constr type="h" for="ch" forName="picture1" refType="h" fact="0.6667"/>
                </dgm:constrLst>
              </dgm:else>
            </dgm:choose>
          </dgm:if>
          <dgm:else name="Name8">
            <dgm:choose name="Name9">
              <dgm:if name="Name10" axis="des" func="maxDepth" op="gt" val="1">
                <dgm:alg type="composite">
                  <dgm:param type="ar" val="2.7"/>
                </dgm:alg>
                <dgm:constrLst>
                  <dgm:constr type="primFontSz" for="ch" forName="parTx1" op="equ" val="65"/>
                  <dgm:constr type="primFontSz" for="ch" forName="desTx1" op="equ" val="65"/>
                  <dgm:constr type="userD" refType="w" fact="0.0247"/>
                  <dgm:constr type="r" for="ch" forName="parTx1" refType="w" fact="0.7289"/>
                  <dgm:constr type="t" for="ch" forName="parTx1" refType="h" fact="0.9603"/>
                  <dgm:constr type="w" for="ch" forName="parTx1" refType="w" fact="0.5325"/>
                  <dgm:constr type="h" for="ch" forName="parTx1" refType="h" fact="0.3856"/>
                  <dgm:constr type="ctrX" for="ch" forName="picture1" refType="w" fact="0.7531"/>
                  <dgm:constr type="ctrY" for="ch" forName="picture1" refType="h" fact="0.9"/>
                  <dgm:constr type="w" for="ch" forName="picture1" refType="w" fact="0.2469"/>
                  <dgm:constr type="h" for="ch" forName="picture1" refType="h" fact="0.6667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</dgm:constrLst>
              </dgm:if>
              <dgm:else name="Name1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userD" refType="w" fact="0.0333"/>
                  <dgm:constr type="r" for="ch" forName="parTx1" refType="w" fact="0.634"/>
                  <dgm:constr type="t" for="ch" forName="parTx1" refType="h" fact="0.7113"/>
                  <dgm:constr type="w" for="ch" forName="parTx1" refType="w" fact="0.7189"/>
                  <dgm:constr type="h" for="ch" forName="parTx1" refType="h" fact="0.3856"/>
                  <dgm:constr type="ctrX" for="ch" forName="picture1" refType="w" fact="0.6667"/>
                  <dgm:constr type="ctrY" for="ch" forName="picture1" refType="h" fact="0.6667"/>
                  <dgm:constr type="w" for="ch" forName="picture1" refType="w" fact="0.3333"/>
                  <dgm:constr type="h" for="ch" forName="picture1" refType="h" fact="0.6667"/>
                </dgm:constrLst>
              </dgm:else>
            </dgm:choose>
          </dgm:else>
        </dgm:choose>
      </dgm:if>
      <dgm:if name="Name12" axis="ch" ptType="node" func="cnt" op="equ" val="2">
        <dgm:choose name="Name13">
          <dgm:if name="Name14" func="var" arg="dir" op="equ" val="norm">
            <dgm:choose name="Name15">
              <dgm:if name="Name16" axis="des" func="maxDepth" op="gt" val="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userD" refType="w" fact="0.0188"/>
                  <dgm:constr type="ctrX" for="ch" forName="dot1" refType="w" fact="0.3221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3056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2859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3095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3346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3597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3848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41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3597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3597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l" for="ch" forName="parTx1" refType="w" fact="0.197"/>
                  <dgm:constr type="t" for="ch" forName="parTx1" refType="h" fact="0.8169"/>
                  <dgm:constr type="w" for="ch" forName="parTx1" refType="w" fact="0.4064"/>
                  <dgm:constr type="h" for="ch" forName="parTx1" refType="h" fact="0.218"/>
                  <dgm:constr type="ctrX" for="ch" forName="picture1" refType="w" fact="0.1785"/>
                  <dgm:constr type="ctrY" for="ch" forName="picture1" refType="h" fact="0.7834"/>
                  <dgm:constr type="w" for="ch" forName="picture1" refType="w" fact="0.1884"/>
                  <dgm:constr type="h" for="ch" forName="picture1" refType="h" fact="0.3768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688"/>
                  <dgm:constr type="t" for="ch" forName="parTx2" refType="h" fact="0.3905"/>
                  <dgm:constr type="w" for="ch" forName="parTx2" refType="w" fact="0.4064"/>
                  <dgm:constr type="h" for="ch" forName="parTx2" refType="h" fact="0.218"/>
                  <dgm:constr type="ctrX" for="ch" forName="picture2" refType="w" fact="0.3503"/>
                  <dgm:constr type="ctrY" for="ch" forName="picture2" refType="h" fact="0.357"/>
                  <dgm:constr type="w" for="ch" forName="picture2" refType="w" fact="0.1884"/>
                  <dgm:constr type="h" for="ch" forName="picture2" refType="h" fact="0.3768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</dgm:constrLst>
              </dgm:if>
              <dgm:else name="Name17">
                <dgm:alg type="composite">
                  <dgm:param type="ar" val="1.507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userD" refType="w" fact="0.025"/>
                  <dgm:constr type="ctrX" for="ch" forName="dot1" refType="w" fact="0.4274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4055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3794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4106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444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4773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5106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544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4773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4773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l" for="ch" forName="parTx1" refType="w" fact="0.2614"/>
                  <dgm:constr type="t" for="ch" forName="parTx1" refType="h" fact="0.8086"/>
                  <dgm:constr type="w" for="ch" forName="parTx1" refType="w" fact="0.5392"/>
                  <dgm:constr type="h" for="ch" forName="parTx1" refType="h" fact="0.218"/>
                  <dgm:constr type="ctrX" for="ch" forName="picture1" refType="w" fact="0.2369"/>
                  <dgm:constr type="ctrY" for="ch" forName="picture1" refType="h" fact="0.7834"/>
                  <dgm:constr type="w" for="ch" forName="picture1" refType="w" fact="0.25"/>
                  <dgm:constr type="h" for="ch" forName="picture1" refType="h" fact="0.3768"/>
                  <dgm:constr type="l" for="ch" forName="parTx2" refType="w" fact="0.4893"/>
                  <dgm:constr type="t" for="ch" forName="parTx2" refType="h" fact="0.3822"/>
                  <dgm:constr type="w" for="ch" forName="parTx2" refType="w" fact="0.5392"/>
                  <dgm:constr type="h" for="ch" forName="parTx2" refType="h" fact="0.218"/>
                  <dgm:constr type="ctrX" for="ch" forName="picture2" refType="w" fact="0.4648"/>
                  <dgm:constr type="ctrY" for="ch" forName="picture2" refType="h" fact="0.357"/>
                  <dgm:constr type="w" for="ch" forName="picture2" refType="w" fact="0.25"/>
                  <dgm:constr type="h" for="ch" forName="picture2" refType="h" fact="0.3768"/>
                </dgm:constrLst>
              </dgm:else>
            </dgm:choose>
          </dgm:if>
          <dgm:else name="Name18">
            <dgm:choose name="Name19">
              <dgm:if name="Name20" axis="des" func="maxDepth" op="gt" val="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userD" refType="w" fact="0.0188"/>
                  <dgm:constr type="ctrX" for="ch" forName="dot1" refType="w" fact="0.6779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6944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7141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6905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6654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6403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6152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59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6403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6403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r" for="ch" forName="parTx1" refType="w" fact="0.803"/>
                  <dgm:constr type="t" for="ch" forName="parTx1" refType="h" fact="0.8169"/>
                  <dgm:constr type="w" for="ch" forName="parTx1" refType="w" fact="0.4064"/>
                  <dgm:constr type="h" for="ch" forName="parTx1" refType="h" fact="0.218"/>
                  <dgm:constr type="ctrX" for="ch" forName="picture1" refType="w" fact="0.8215"/>
                  <dgm:constr type="ctrY" for="ch" forName="picture1" refType="h" fact="0.7834"/>
                  <dgm:constr type="w" for="ch" forName="picture1" refType="w" fact="0.1884"/>
                  <dgm:constr type="h" for="ch" forName="picture1" refType="h" fact="0.3768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312"/>
                  <dgm:constr type="t" for="ch" forName="parTx2" refType="h" fact="0.3905"/>
                  <dgm:constr type="w" for="ch" forName="parTx2" refType="w" fact="0.4064"/>
                  <dgm:constr type="h" for="ch" forName="parTx2" refType="h" fact="0.218"/>
                  <dgm:constr type="ctrX" for="ch" forName="picture2" refType="w" fact="0.6497"/>
                  <dgm:constr type="ctrY" for="ch" forName="picture2" refType="h" fact="0.357"/>
                  <dgm:constr type="w" for="ch" forName="picture2" refType="w" fact="0.1884"/>
                  <dgm:constr type="h" for="ch" forName="picture2" refType="h" fact="0.3768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</dgm:constrLst>
              </dgm:if>
              <dgm:else name="Name21">
                <dgm:alg type="composite">
                  <dgm:param type="ar" val="1.507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userD" refType="w" fact="0.025"/>
                  <dgm:constr type="ctrX" for="ch" forName="dot1" refType="w" fact="0.5726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5945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6206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5894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556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5227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4894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456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5227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5227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r" for="ch" forName="parTx1" refType="w" fact="0.7386"/>
                  <dgm:constr type="t" for="ch" forName="parTx1" refType="h" fact="0.8086"/>
                  <dgm:constr type="w" for="ch" forName="parTx1" refType="w" fact="0.5392"/>
                  <dgm:constr type="h" for="ch" forName="parTx1" refType="h" fact="0.218"/>
                  <dgm:constr type="ctrX" for="ch" forName="picture1" refType="w" fact="0.7631"/>
                  <dgm:constr type="ctrY" for="ch" forName="picture1" refType="h" fact="0.7834"/>
                  <dgm:constr type="w" for="ch" forName="picture1" refType="w" fact="0.25"/>
                  <dgm:constr type="h" for="ch" forName="picture1" refType="h" fact="0.3768"/>
                  <dgm:constr type="r" for="ch" forName="parTx2" refType="w" fact="0.5107"/>
                  <dgm:constr type="t" for="ch" forName="parTx2" refType="h" fact="0.3822"/>
                  <dgm:constr type="w" for="ch" forName="parTx2" refType="w" fact="0.5392"/>
                  <dgm:constr type="h" for="ch" forName="parTx2" refType="h" fact="0.218"/>
                  <dgm:constr type="ctrX" for="ch" forName="picture2" refType="w" fact="0.5352"/>
                  <dgm:constr type="ctrY" for="ch" forName="picture2" refType="h" fact="0.357"/>
                  <dgm:constr type="w" for="ch" forName="picture2" refType="w" fact="0.25"/>
                  <dgm:constr type="h" for="ch" forName="picture2" refType="h" fact="0.3768"/>
                </dgm:constrLst>
              </dgm:else>
            </dgm:choose>
          </dgm:else>
        </dgm:choose>
      </dgm:if>
      <dgm:if name="Name22" axis="ch" ptType="node" func="cnt" op="equ" val="3">
        <dgm:choose name="Name23">
          <dgm:if name="Name24" func="var" arg="dir" op="equ" val="norm">
            <dgm:choose name="Name25">
              <dgm:if name="Name26" axis="des" func="maxDepth" op="gt" val="1">
                <dgm:alg type="composite">
                  <dgm:param type="ar" val="1.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userD" refType="w" fact="0.0162"/>
                  <dgm:constr type="ctrX" for="ch" forName="dot1" refType="w" fact="0.2981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2676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2357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4445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4323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4236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446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4685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491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5135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4685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4685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l" for="ch" forName="parTx1" refType="w" fact="0.1487"/>
                  <dgm:constr type="t" for="ch" forName="parTx1" refType="h" fact="0.8596"/>
                  <dgm:constr type="w" for="ch" forName="parTx1" refType="w" fact="0.3491"/>
                  <dgm:constr type="h" for="ch" forName="parTx1" refType="h" fact="0.1638"/>
                  <dgm:constr type="ctrX" for="ch" forName="picture1" refType="w" fact="0.1328"/>
                  <dgm:constr type="ctrY" for="ch" forName="picture1" refType="h" fact="0.8361"/>
                  <dgm:constr type="w" for="ch" forName="picture1" refType="w" fact="0.1618"/>
                  <dgm:constr type="h" for="ch" forName="picture1" refType="h" fact="0.2832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732"/>
                  <dgm:constr type="t" for="ch" forName="parTx2" refType="h" fact="0.6469"/>
                  <dgm:constr type="w" for="ch" forName="parTx2" refType="w" fact="0.3491"/>
                  <dgm:constr type="h" for="ch" forName="parTx2" refType="h" fact="0.1638"/>
                  <dgm:constr type="ctrX" for="ch" forName="picture2" refType="w" fact="0.3573"/>
                  <dgm:constr type="ctrY" for="ch" forName="picture2" refType="h" fact="0.6234"/>
                  <dgm:constr type="w" for="ch" forName="picture2" refType="w" fact="0.1618"/>
                  <dgm:constr type="h" for="ch" forName="picture2" refType="h" fact="0.2832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4763"/>
                  <dgm:constr type="t" for="ch" forName="parTx3" refType="h" fact="0.3243"/>
                  <dgm:constr type="w" for="ch" forName="parTx3" refType="w" fact="0.3491"/>
                  <dgm:constr type="h" for="ch" forName="parTx3" refType="h" fact="0.1638"/>
                  <dgm:constr type="ctrX" for="ch" forName="picture3" refType="w" fact="0.4604"/>
                  <dgm:constr type="ctrY" for="ch" forName="picture3" refType="h" fact="0.3008"/>
                  <dgm:constr type="w" for="ch" forName="picture3" refType="w" fact="0.1618"/>
                  <dgm:constr type="h" for="ch" forName="picture3" refType="h" fact="0.2832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</dgm:constrLst>
              </dgm:if>
              <dgm:else name="Name27">
                <dgm:alg type="composite">
                  <dgm:param type="ar" val="1.416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userD" refType="w" fact="0.02"/>
                  <dgm:constr type="ctrX" for="ch" forName="dot1" refType="w" fact="0.3684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3307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2912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5494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5342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5234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5512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579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6068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6346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579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579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l" for="ch" forName="parTx1" refType="w" fact="0.1837"/>
                  <dgm:constr type="t" for="ch" forName="parTx1" refType="h" fact="0.8551"/>
                  <dgm:constr type="w" for="ch" forName="parTx1" refType="w" fact="0.4314"/>
                  <dgm:constr type="h" for="ch" forName="parTx1" refType="h" fact="0.1638"/>
                  <dgm:constr type="ctrX" for="ch" forName="picture1" refType="w" fact="0.1641"/>
                  <dgm:constr type="ctrY" for="ch" forName="picture1" refType="h" fact="0.8361"/>
                  <dgm:constr type="w" for="ch" forName="picture1" refType="w" fact="0.2"/>
                  <dgm:constr type="h" for="ch" forName="picture1" refType="h" fact="0.2832"/>
                  <dgm:constr type="l" for="ch" forName="parTx2" refType="w" fact="0.4612"/>
                  <dgm:constr type="t" for="ch" forName="parTx2" refType="h" fact="0.6424"/>
                  <dgm:constr type="w" for="ch" forName="parTx2" refType="w" fact="0.4314"/>
                  <dgm:constr type="h" for="ch" forName="parTx2" refType="h" fact="0.1638"/>
                  <dgm:constr type="ctrX" for="ch" forName="picture2" refType="w" fact="0.4416"/>
                  <dgm:constr type="ctrY" for="ch" forName="picture2" refType="h" fact="0.6234"/>
                  <dgm:constr type="w" for="ch" forName="picture2" refType="w" fact="0.2"/>
                  <dgm:constr type="h" for="ch" forName="picture2" refType="h" fact="0.2832"/>
                  <dgm:constr type="l" for="ch" forName="parTx3" refType="w" fact="0.5886"/>
                  <dgm:constr type="t" for="ch" forName="parTx3" refType="h" fact="0.3198"/>
                  <dgm:constr type="w" for="ch" forName="parTx3" refType="w" fact="0.4314"/>
                  <dgm:constr type="h" for="ch" forName="parTx3" refType="h" fact="0.1638"/>
                  <dgm:constr type="ctrX" for="ch" forName="picture3" refType="w" fact="0.569"/>
                  <dgm:constr type="ctrY" for="ch" forName="picture3" refType="h" fact="0.3008"/>
                  <dgm:constr type="w" for="ch" forName="picture3" refType="w" fact="0.2"/>
                  <dgm:constr type="h" for="ch" forName="picture3" refType="h" fact="0.2832"/>
                </dgm:constrLst>
              </dgm:else>
            </dgm:choose>
          </dgm:if>
          <dgm:else name="Name28">
            <dgm:choose name="Name29">
              <dgm:if name="Name30" axis="des" func="maxDepth" op="gt" val="1">
                <dgm:alg type="composite">
                  <dgm:param type="ar" val="1.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userD" refType="w" fact="0.0162"/>
                  <dgm:constr type="ctrX" for="ch" forName="dot1" refType="w" fact="0.7019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7324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7643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5555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5677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5764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554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5315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509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4865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5315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5315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r" for="ch" forName="parTx1" refType="w" fact="0.8513"/>
                  <dgm:constr type="t" for="ch" forName="parTx1" refType="h" fact="0.8596"/>
                  <dgm:constr type="w" for="ch" forName="parTx1" refType="w" fact="0.3491"/>
                  <dgm:constr type="h" for="ch" forName="parTx1" refType="h" fact="0.1638"/>
                  <dgm:constr type="ctrX" for="ch" forName="picture1" refType="w" fact="0.8672"/>
                  <dgm:constr type="ctrY" for="ch" forName="picture1" refType="h" fact="0.8361"/>
                  <dgm:constr type="w" for="ch" forName="picture1" refType="w" fact="0.1618"/>
                  <dgm:constr type="h" for="ch" forName="picture1" refType="h" fact="0.2832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268"/>
                  <dgm:constr type="t" for="ch" forName="parTx2" refType="h" fact="0.6469"/>
                  <dgm:constr type="w" for="ch" forName="parTx2" refType="w" fact="0.3491"/>
                  <dgm:constr type="h" for="ch" forName="parTx2" refType="h" fact="0.1638"/>
                  <dgm:constr type="ctrX" for="ch" forName="picture2" refType="w" fact="0.6427"/>
                  <dgm:constr type="ctrY" for="ch" forName="picture2" refType="h" fact="0.6234"/>
                  <dgm:constr type="w" for="ch" forName="picture2" refType="w" fact="0.1618"/>
                  <dgm:constr type="h" for="ch" forName="picture2" refType="h" fact="0.2832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5237"/>
                  <dgm:constr type="t" for="ch" forName="parTx3" refType="h" fact="0.3243"/>
                  <dgm:constr type="w" for="ch" forName="parTx3" refType="w" fact="0.3491"/>
                  <dgm:constr type="h" for="ch" forName="parTx3" refType="h" fact="0.1638"/>
                  <dgm:constr type="ctrX" for="ch" forName="picture3" refType="w" fact="0.5396"/>
                  <dgm:constr type="ctrY" for="ch" forName="picture3" refType="h" fact="0.3008"/>
                  <dgm:constr type="w" for="ch" forName="picture3" refType="w" fact="0.1618"/>
                  <dgm:constr type="h" for="ch" forName="picture3" refType="h" fact="0.2832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</dgm:constrLst>
              </dgm:if>
              <dgm:else name="Name31">
                <dgm:alg type="composite">
                  <dgm:param type="ar" val="1.416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userD" refType="w" fact="0.02"/>
                  <dgm:constr type="ctrX" for="ch" forName="dot1" refType="w" fact="0.6316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6693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7088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4506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4658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4766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4488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421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3932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3654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421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421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r" for="ch" forName="parTx1" refType="w" fact="0.8163"/>
                  <dgm:constr type="t" for="ch" forName="parTx1" refType="h" fact="0.8551"/>
                  <dgm:constr type="w" for="ch" forName="parTx1" refType="w" fact="0.4314"/>
                  <dgm:constr type="h" for="ch" forName="parTx1" refType="h" fact="0.1638"/>
                  <dgm:constr type="ctrX" for="ch" forName="picture1" refType="w" fact="0.8359"/>
                  <dgm:constr type="ctrY" for="ch" forName="picture1" refType="h" fact="0.8361"/>
                  <dgm:constr type="w" for="ch" forName="picture1" refType="w" fact="0.2"/>
                  <dgm:constr type="h" for="ch" forName="picture1" refType="h" fact="0.2832"/>
                  <dgm:constr type="r" for="ch" forName="parTx2" refType="w" fact="0.5388"/>
                  <dgm:constr type="t" for="ch" forName="parTx2" refType="h" fact="0.6424"/>
                  <dgm:constr type="w" for="ch" forName="parTx2" refType="w" fact="0.4314"/>
                  <dgm:constr type="h" for="ch" forName="parTx2" refType="h" fact="0.1638"/>
                  <dgm:constr type="ctrX" for="ch" forName="picture2" refType="w" fact="0.5584"/>
                  <dgm:constr type="ctrY" for="ch" forName="picture2" refType="h" fact="0.6234"/>
                  <dgm:constr type="w" for="ch" forName="picture2" refType="w" fact="0.2"/>
                  <dgm:constr type="h" for="ch" forName="picture2" refType="h" fact="0.2832"/>
                  <dgm:constr type="r" for="ch" forName="parTx3" refType="w" fact="0.4114"/>
                  <dgm:constr type="t" for="ch" forName="parTx3" refType="h" fact="0.3198"/>
                  <dgm:constr type="w" for="ch" forName="parTx3" refType="w" fact="0.4314"/>
                  <dgm:constr type="h" for="ch" forName="parTx3" refType="h" fact="0.1638"/>
                  <dgm:constr type="ctrX" for="ch" forName="picture3" refType="w" fact="0.431"/>
                  <dgm:constr type="ctrY" for="ch" forName="picture3" refType="h" fact="0.3008"/>
                  <dgm:constr type="w" for="ch" forName="picture3" refType="w" fact="0.2"/>
                  <dgm:constr type="h" for="ch" forName="picture3" refType="h" fact="0.2832"/>
                </dgm:constrLst>
              </dgm:else>
            </dgm:choose>
          </dgm:else>
        </dgm:choose>
      </dgm:if>
      <dgm:if name="Name32" axis="ch" ptType="node" func="cnt" op="equ" val="4">
        <dgm:choose name="Name33">
          <dgm:if name="Name34" func="var" arg="dir" op="equ" val="norm">
            <dgm:choose name="Name35">
              <dgm:if name="Name36" axis="des" func="maxDepth" op="gt" val="1">
                <dgm:alg type="composite">
                  <dgm:param type="ar" val="1.5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userD" refType="w" fact="0.0136"/>
                  <dgm:constr type="ctrX" for="ch" forName="dot1" refType="w" fact="0.3253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2949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2635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2313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4675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5486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5267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5462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5657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5851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6046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5657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5657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l" for="ch" forName="parTx1" refType="w" fact="0.1466"/>
                  <dgm:constr type="t" for="ch" forName="parTx1" refType="h" fact="0.9095"/>
                  <dgm:constr type="w" for="ch" forName="parTx1" refType="w" fact="0.294"/>
                  <dgm:constr type="h" for="ch" forName="parTx1" refType="h" fact="0.1222"/>
                  <dgm:constr type="ctrX" for="ch" forName="picture1" refType="w" fact="0.1333"/>
                  <dgm:constr type="ctrY" for="ch" forName="picture1" refType="h" fact="0.8922"/>
                  <dgm:constr type="w" for="ch" forName="picture1" refType="w" fact="0.1363"/>
                  <dgm:constr type="h" for="ch" forName="picture1" refType="h" fact="0.211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105"/>
                  <dgm:constr type="t" for="ch" forName="parTx2" refType="h" fact="0.762"/>
                  <dgm:constr type="w" for="ch" forName="parTx2" refType="w" fact="0.294"/>
                  <dgm:constr type="h" for="ch" forName="parTx2" refType="h" fact="0.1222"/>
                  <dgm:constr type="ctrX" for="ch" forName="picture2" refType="w" fact="0.3972"/>
                  <dgm:constr type="ctrY" for="ch" forName="picture2" refType="h" fact="0.7447"/>
                  <dgm:constr type="w" for="ch" forName="picture2" refType="w" fact="0.1363"/>
                  <dgm:constr type="h" for="ch" forName="picture2" refType="h" fact="0.211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229"/>
                  <dgm:constr type="t" for="ch" forName="parTx3" refType="h" fact="0.5294"/>
                  <dgm:constr type="w" for="ch" forName="parTx3" refType="w" fact="0.294"/>
                  <dgm:constr type="h" for="ch" forName="parTx3" refType="h" fact="0.1222"/>
                  <dgm:constr type="ctrX" for="ch" forName="picture3" refType="w" fact="0.5095"/>
                  <dgm:constr type="ctrY" for="ch" forName="picture3" refType="h" fact="0.5121"/>
                  <dgm:constr type="w" for="ch" forName="picture3" refType="w" fact="0.1363"/>
                  <dgm:constr type="h" for="ch" forName="picture3" refType="h" fact="0.211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722"/>
                  <dgm:constr type="t" for="ch" forName="parTx4" refType="h" fact="0.2523"/>
                  <dgm:constr type="w" for="ch" forName="parTx4" refType="w" fact="0.294"/>
                  <dgm:constr type="h" for="ch" forName="parTx4" refType="h" fact="0.1222"/>
                  <dgm:constr type="ctrX" for="ch" forName="picture4" refType="w" fact="0.5588"/>
                  <dgm:constr type="ctrY" for="ch" forName="picture4" refType="h" fact="0.235"/>
                  <dgm:constr type="w" for="ch" forName="picture4" refType="w" fact="0.1363"/>
                  <dgm:constr type="h" for="ch" forName="picture4" refType="h" fact="0.211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</dgm:constrLst>
              </dgm:if>
              <dgm:else name="Name37">
                <dgm:alg type="composite">
                  <dgm:param type="ar" val="1.26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userD" refType="w" fact="0.0167"/>
                  <dgm:constr type="ctrX" for="ch" forName="dot1" refType="w" fact="0.3978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3606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3223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2829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5717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6709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6441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6679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6917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7155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7394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6917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6917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l" for="ch" forName="parTx1" refType="w" fact="0.1793"/>
                  <dgm:constr type="t" for="ch" forName="parTx1" refType="h" fact="0.9064"/>
                  <dgm:constr type="w" for="ch" forName="parTx1" refType="w" fact="0.3595"/>
                  <dgm:constr type="h" for="ch" forName="parTx1" refType="h" fact="0.1222"/>
                  <dgm:constr type="ctrX" for="ch" forName="picture1" refType="w" fact="0.163"/>
                  <dgm:constr type="ctrY" for="ch" forName="picture1" refType="h" fact="0.8922"/>
                  <dgm:constr type="w" for="ch" forName="picture1" refType="w" fact="0.1667"/>
                  <dgm:constr type="h" for="ch" forName="picture1" refType="h" fact="0.2113"/>
                  <dgm:constr type="l" for="ch" forName="parTx2" refType="w" fact="0.502"/>
                  <dgm:constr type="t" for="ch" forName="parTx2" refType="h" fact="0.7589"/>
                  <dgm:constr type="w" for="ch" forName="parTx2" refType="w" fact="0.3595"/>
                  <dgm:constr type="h" for="ch" forName="parTx2" refType="h" fact="0.1222"/>
                  <dgm:constr type="ctrX" for="ch" forName="picture2" refType="w" fact="0.4857"/>
                  <dgm:constr type="ctrY" for="ch" forName="picture2" refType="h" fact="0.7447"/>
                  <dgm:constr type="w" for="ch" forName="picture2" refType="w" fact="0.1667"/>
                  <dgm:constr type="h" for="ch" forName="picture2" refType="h" fact="0.2113"/>
                  <dgm:constr type="l" for="ch" forName="parTx3" refType="w" fact="0.6394"/>
                  <dgm:constr type="t" for="ch" forName="parTx3" refType="h" fact="0.5263"/>
                  <dgm:constr type="w" for="ch" forName="parTx3" refType="w" fact="0.3595"/>
                  <dgm:constr type="h" for="ch" forName="parTx3" refType="h" fact="0.1222"/>
                  <dgm:constr type="ctrX" for="ch" forName="picture3" refType="w" fact="0.6231"/>
                  <dgm:constr type="ctrY" for="ch" forName="picture3" refType="h" fact="0.5121"/>
                  <dgm:constr type="w" for="ch" forName="picture3" refType="w" fact="0.1667"/>
                  <dgm:constr type="h" for="ch" forName="picture3" refType="h" fact="0.2113"/>
                  <dgm:constr type="l" for="ch" forName="parTx4" refType="w" fact="0.6997"/>
                  <dgm:constr type="t" for="ch" forName="parTx4" refType="h" fact="0.2492"/>
                  <dgm:constr type="w" for="ch" forName="parTx4" refType="w" fact="0.3595"/>
                  <dgm:constr type="h" for="ch" forName="parTx4" refType="h" fact="0.1222"/>
                  <dgm:constr type="ctrX" for="ch" forName="picture4" refType="w" fact="0.6834"/>
                  <dgm:constr type="ctrY" for="ch" forName="picture4" refType="h" fact="0.235"/>
                  <dgm:constr type="w" for="ch" forName="picture4" refType="w" fact="0.1667"/>
                  <dgm:constr type="h" for="ch" forName="picture4" refType="h" fact="0.2113"/>
                </dgm:constrLst>
              </dgm:else>
            </dgm:choose>
          </dgm:if>
          <dgm:else name="Name38">
            <dgm:choose name="Name39">
              <dgm:if name="Name40" axis="des" func="maxDepth" op="gt" val="1">
                <dgm:alg type="composite">
                  <dgm:param type="ar" val="1.5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userD" refType="w" fact="0.0136"/>
                  <dgm:constr type="ctrX" for="ch" forName="dot1" refType="w" fact="0.6747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7051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7365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7687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5325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4514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4733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4538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4343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4149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3954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4343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4343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r" for="ch" forName="parTx1" refType="w" fact="0.8534"/>
                  <dgm:constr type="t" for="ch" forName="parTx1" refType="h" fact="0.9095"/>
                  <dgm:constr type="w" for="ch" forName="parTx1" refType="w" fact="0.294"/>
                  <dgm:constr type="h" for="ch" forName="parTx1" refType="h" fact="0.1222"/>
                  <dgm:constr type="ctrX" for="ch" forName="picture1" refType="w" fact="0.8667"/>
                  <dgm:constr type="ctrY" for="ch" forName="picture1" refType="h" fact="0.8922"/>
                  <dgm:constr type="w" for="ch" forName="picture1" refType="w" fact="0.1363"/>
                  <dgm:constr type="h" for="ch" forName="picture1" refType="h" fact="0.211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895"/>
                  <dgm:constr type="t" for="ch" forName="parTx2" refType="h" fact="0.762"/>
                  <dgm:constr type="w" for="ch" forName="parTx2" refType="w" fact="0.294"/>
                  <dgm:constr type="h" for="ch" forName="parTx2" refType="h" fact="0.1222"/>
                  <dgm:constr type="ctrX" for="ch" forName="picture2" refType="w" fact="0.6028"/>
                  <dgm:constr type="ctrY" for="ch" forName="picture2" refType="h" fact="0.7447"/>
                  <dgm:constr type="w" for="ch" forName="picture2" refType="w" fact="0.1363"/>
                  <dgm:constr type="h" for="ch" forName="picture2" refType="h" fact="0.211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771"/>
                  <dgm:constr type="t" for="ch" forName="parTx3" refType="h" fact="0.5294"/>
                  <dgm:constr type="w" for="ch" forName="parTx3" refType="w" fact="0.294"/>
                  <dgm:constr type="h" for="ch" forName="parTx3" refType="h" fact="0.1222"/>
                  <dgm:constr type="ctrX" for="ch" forName="picture3" refType="w" fact="0.4905"/>
                  <dgm:constr type="ctrY" for="ch" forName="picture3" refType="h" fact="0.5121"/>
                  <dgm:constr type="w" for="ch" forName="picture3" refType="w" fact="0.1363"/>
                  <dgm:constr type="h" for="ch" forName="picture3" refType="h" fact="0.211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278"/>
                  <dgm:constr type="t" for="ch" forName="parTx4" refType="h" fact="0.2523"/>
                  <dgm:constr type="w" for="ch" forName="parTx4" refType="w" fact="0.294"/>
                  <dgm:constr type="h" for="ch" forName="parTx4" refType="h" fact="0.1222"/>
                  <dgm:constr type="ctrX" for="ch" forName="picture4" refType="w" fact="0.4412"/>
                  <dgm:constr type="ctrY" for="ch" forName="picture4" refType="h" fact="0.235"/>
                  <dgm:constr type="w" for="ch" forName="picture4" refType="w" fact="0.1363"/>
                  <dgm:constr type="h" for="ch" forName="picture4" refType="h" fact="0.211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</dgm:constrLst>
              </dgm:if>
              <dgm:else name="Name41">
                <dgm:alg type="composite">
                  <dgm:param type="ar" val="1.26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userD" refType="w" fact="0.0167"/>
                  <dgm:constr type="ctrX" for="ch" forName="dot1" refType="w" fact="0.6022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6394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6777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7171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4283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3291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3559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3321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3083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2845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2606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3083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3083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r" for="ch" forName="parTx1" refType="w" fact="0.8207"/>
                  <dgm:constr type="t" for="ch" forName="parTx1" refType="h" fact="0.9064"/>
                  <dgm:constr type="w" for="ch" forName="parTx1" refType="w" fact="0.3595"/>
                  <dgm:constr type="h" for="ch" forName="parTx1" refType="h" fact="0.1222"/>
                  <dgm:constr type="ctrX" for="ch" forName="picture1" refType="w" fact="0.837"/>
                  <dgm:constr type="ctrY" for="ch" forName="picture1" refType="h" fact="0.8922"/>
                  <dgm:constr type="w" for="ch" forName="picture1" refType="w" fact="0.1667"/>
                  <dgm:constr type="h" for="ch" forName="picture1" refType="h" fact="0.2113"/>
                  <dgm:constr type="r" for="ch" forName="parTx2" refType="w" fact="0.498"/>
                  <dgm:constr type="t" for="ch" forName="parTx2" refType="h" fact="0.7589"/>
                  <dgm:constr type="w" for="ch" forName="parTx2" refType="w" fact="0.3595"/>
                  <dgm:constr type="h" for="ch" forName="parTx2" refType="h" fact="0.1222"/>
                  <dgm:constr type="ctrX" for="ch" forName="picture2" refType="w" fact="0.5143"/>
                  <dgm:constr type="ctrY" for="ch" forName="picture2" refType="h" fact="0.7447"/>
                  <dgm:constr type="w" for="ch" forName="picture2" refType="w" fact="0.1667"/>
                  <dgm:constr type="h" for="ch" forName="picture2" refType="h" fact="0.2113"/>
                  <dgm:constr type="r" for="ch" forName="parTx3" refType="w" fact="0.3606"/>
                  <dgm:constr type="t" for="ch" forName="parTx3" refType="h" fact="0.5263"/>
                  <dgm:constr type="w" for="ch" forName="parTx3" refType="w" fact="0.3595"/>
                  <dgm:constr type="h" for="ch" forName="parTx3" refType="h" fact="0.1222"/>
                  <dgm:constr type="ctrX" for="ch" forName="picture3" refType="w" fact="0.3769"/>
                  <dgm:constr type="ctrY" for="ch" forName="picture3" refType="h" fact="0.5121"/>
                  <dgm:constr type="w" for="ch" forName="picture3" refType="w" fact="0.1667"/>
                  <dgm:constr type="h" for="ch" forName="picture3" refType="h" fact="0.2113"/>
                  <dgm:constr type="r" for="ch" forName="parTx4" refType="w" fact="0.3003"/>
                  <dgm:constr type="t" for="ch" forName="parTx4" refType="h" fact="0.2492"/>
                  <dgm:constr type="w" for="ch" forName="parTx4" refType="w" fact="0.3595"/>
                  <dgm:constr type="h" for="ch" forName="parTx4" refType="h" fact="0.1222"/>
                  <dgm:constr type="ctrX" for="ch" forName="picture4" refType="w" fact="0.3166"/>
                  <dgm:constr type="ctrY" for="ch" forName="picture4" refType="h" fact="0.235"/>
                  <dgm:constr type="w" for="ch" forName="picture4" refType="w" fact="0.1667"/>
                  <dgm:constr type="h" for="ch" forName="picture4" refType="h" fact="0.2113"/>
                </dgm:constrLst>
              </dgm:else>
            </dgm:choose>
          </dgm:else>
        </dgm:choose>
      </dgm:if>
      <dgm:if name="Name42" axis="ch" ptType="node" func="cnt" op="equ" val="5">
        <dgm:choose name="Name43">
          <dgm:if name="Name44" func="var" arg="dir" op="equ" val="norm">
            <dgm:choose name="Name45">
              <dgm:if name="Name46" axis="des" func="maxDepth" op="gt" val="1">
                <dgm:alg type="composite">
                  <dgm:param type="ar" val="1.4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userD" refType="w" fact="0.0118"/>
                  <dgm:constr type="ctrX" for="ch" forName="dot1" refType="w" fact="0.3263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3001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2733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2462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4691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4484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5549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601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5779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5951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6123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6295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6467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6123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6123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l" for="ch" forName="parTx1" refType="w" fact="0.1746"/>
                  <dgm:constr type="t" for="ch" forName="parTx1" refType="h" fact="0.9304"/>
                  <dgm:constr type="w" for="ch" forName="parTx1" refType="w" fact="0.2544"/>
                  <dgm:constr type="h" for="ch" forName="parTx1" refType="h" fact="0.0962"/>
                  <dgm:constr type="ctrX" for="ch" forName="picture1" refType="w" fact="0.1631"/>
                  <dgm:constr type="ctrY" for="ch" forName="picture1" refType="h" fact="0.9169"/>
                  <dgm:constr type="w" for="ch" forName="picture1" refType="w" fact="0.118"/>
                  <dgm:constr type="h" for="ch" forName="picture1" refType="h" fact="0.166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982"/>
                  <dgm:constr type="t" for="ch" forName="parTx2" refType="h" fact="0.8167"/>
                  <dgm:constr type="w" for="ch" forName="parTx2" refType="w" fact="0.2544"/>
                  <dgm:constr type="h" for="ch" forName="parTx2" refType="h" fact="0.0962"/>
                  <dgm:constr type="ctrX" for="ch" forName="picture2" refType="w" fact="0.3866"/>
                  <dgm:constr type="ctrY" for="ch" forName="picture2" refType="h" fact="0.8032"/>
                  <dgm:constr type="w" for="ch" forName="picture2" refType="w" fact="0.118"/>
                  <dgm:constr type="h" for="ch" forName="picture2" refType="h" fact="0.166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194"/>
                  <dgm:constr type="t" for="ch" forName="parTx3" refType="h" fact="0.6524"/>
                  <dgm:constr type="w" for="ch" forName="parTx3" refType="w" fact="0.2544"/>
                  <dgm:constr type="h" for="ch" forName="parTx3" refType="h" fact="0.0962"/>
                  <dgm:constr type="ctrX" for="ch" forName="picture3" refType="w" fact="0.5078"/>
                  <dgm:constr type="ctrY" for="ch" forName="picture3" refType="h" fact="0.6389"/>
                  <dgm:constr type="w" for="ch" forName="picture3" refType="w" fact="0.118"/>
                  <dgm:constr type="h" for="ch" forName="picture3" refType="h" fact="0.166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827"/>
                  <dgm:constr type="t" for="ch" forName="parTx4" refType="h" fact="0.4412"/>
                  <dgm:constr type="w" for="ch" forName="parTx4" refType="w" fact="0.2544"/>
                  <dgm:constr type="h" for="ch" forName="parTx4" refType="h" fact="0.0962"/>
                  <dgm:constr type="ctrX" for="ch" forName="picture4" refType="w" fact="0.5712"/>
                  <dgm:constr type="ctrY" for="ch" forName="picture4" refType="h" fact="0.4277"/>
                  <dgm:constr type="w" for="ch" forName="picture4" refType="w" fact="0.118"/>
                  <dgm:constr type="h" for="ch" forName="picture4" refType="h" fact="0.166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18"/>
                  <dgm:constr type="t" for="ch" forName="parTx5" refType="h" fact="0.2262"/>
                  <dgm:constr type="w" for="ch" forName="parTx5" refType="w" fact="0.2544"/>
                  <dgm:constr type="h" for="ch" forName="parTx5" refType="h" fact="0.0962"/>
                  <dgm:constr type="ctrX" for="ch" forName="picture5" refType="w" fact="0.6064"/>
                  <dgm:constr type="ctrY" for="ch" forName="picture5" refType="h" fact="0.2127"/>
                  <dgm:constr type="w" for="ch" forName="picture5" refType="w" fact="0.118"/>
                  <dgm:constr type="h" for="ch" forName="picture5" refType="h" fact="0.1663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</dgm:constrLst>
              </dgm:if>
              <dgm:else name="Name47">
                <dgm:alg type="composite">
                  <dgm:param type="ar" val="1.164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userD" refType="w" fact="0.0143"/>
                  <dgm:constr type="ctrX" for="ch" forName="dot1" refType="w" fact="0.3951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3634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331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2981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5681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543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672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7278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6999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7207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7415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7624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7832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7415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7415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l" for="ch" forName="parTx1" refType="w" fact="0.2115"/>
                  <dgm:constr type="t" for="ch" forName="parTx1" refType="h" fact="0.928"/>
                  <dgm:constr type="w" for="ch" forName="parTx1" refType="w" fact="0.3081"/>
                  <dgm:constr type="h" for="ch" forName="parTx1" refType="h" fact="0.0962"/>
                  <dgm:constr type="ctrX" for="ch" forName="picture1" refType="w" fact="0.1975"/>
                  <dgm:constr type="ctrY" for="ch" forName="picture1" refType="h" fact="0.9169"/>
                  <dgm:constr type="w" for="ch" forName="picture1" refType="w" fact="0.1429"/>
                  <dgm:constr type="h" for="ch" forName="picture1" refType="h" fact="0.1663"/>
                  <dgm:constr type="l" for="ch" forName="parTx2" refType="w" fact="0.4822"/>
                  <dgm:constr type="t" for="ch" forName="parTx2" refType="h" fact="0.8143"/>
                  <dgm:constr type="w" for="ch" forName="parTx2" refType="w" fact="0.3081"/>
                  <dgm:constr type="h" for="ch" forName="parTx2" refType="h" fact="0.0962"/>
                  <dgm:constr type="ctrX" for="ch" forName="picture2" refType="w" fact="0.4682"/>
                  <dgm:constr type="ctrY" for="ch" forName="picture2" refType="h" fact="0.8032"/>
                  <dgm:constr type="w" for="ch" forName="picture2" refType="w" fact="0.1429"/>
                  <dgm:constr type="h" for="ch" forName="picture2" refType="h" fact="0.1663"/>
                  <dgm:constr type="l" for="ch" forName="parTx3" refType="w" fact="0.629"/>
                  <dgm:constr type="t" for="ch" forName="parTx3" refType="h" fact="0.65"/>
                  <dgm:constr type="w" for="ch" forName="parTx3" refType="w" fact="0.3081"/>
                  <dgm:constr type="h" for="ch" forName="parTx3" refType="h" fact="0.0962"/>
                  <dgm:constr type="ctrX" for="ch" forName="picture3" refType="w" fact="0.615"/>
                  <dgm:constr type="ctrY" for="ch" forName="picture3" refType="h" fact="0.6389"/>
                  <dgm:constr type="w" for="ch" forName="picture3" refType="w" fact="0.1429"/>
                  <dgm:constr type="h" for="ch" forName="picture3" refType="h" fact="0.1663"/>
                  <dgm:constr type="l" for="ch" forName="parTx4" refType="w" fact="0.7057"/>
                  <dgm:constr type="t" for="ch" forName="parTx4" refType="h" fact="0.4388"/>
                  <dgm:constr type="w" for="ch" forName="parTx4" refType="w" fact="0.3081"/>
                  <dgm:constr type="h" for="ch" forName="parTx4" refType="h" fact="0.0962"/>
                  <dgm:constr type="ctrX" for="ch" forName="picture4" refType="w" fact="0.6917"/>
                  <dgm:constr type="ctrY" for="ch" forName="picture4" refType="h" fact="0.4277"/>
                  <dgm:constr type="w" for="ch" forName="picture4" refType="w" fact="0.1429"/>
                  <dgm:constr type="h" for="ch" forName="picture4" refType="h" fact="0.1663"/>
                  <dgm:constr type="l" for="ch" forName="parTx5" refType="w" fact="0.7484"/>
                  <dgm:constr type="t" for="ch" forName="parTx5" refType="h" fact="0.2238"/>
                  <dgm:constr type="w" for="ch" forName="parTx5" refType="w" fact="0.3081"/>
                  <dgm:constr type="h" for="ch" forName="parTx5" refType="h" fact="0.0962"/>
                  <dgm:constr type="ctrX" for="ch" forName="picture5" refType="w" fact="0.7344"/>
                  <dgm:constr type="ctrY" for="ch" forName="picture5" refType="h" fact="0.2127"/>
                  <dgm:constr type="w" for="ch" forName="picture5" refType="w" fact="0.1429"/>
                  <dgm:constr type="h" for="ch" forName="picture5" refType="h" fact="0.1663"/>
                </dgm:constrLst>
              </dgm:else>
            </dgm:choose>
          </dgm:if>
          <dgm:else name="Name48">
            <dgm:choose name="Name49">
              <dgm:if name="Name50" axis="des" func="maxDepth" op="gt" val="1">
                <dgm:alg type="composite">
                  <dgm:param type="ar" val="1.4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userD" refType="w" fact="0.0118"/>
                  <dgm:constr type="ctrX" for="ch" forName="dot1" refType="w" fact="0.6737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6999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7267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7538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5309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5516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4451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399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4221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4049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3877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3705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3533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3877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3877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r" for="ch" forName="parTx1" refType="w" fact="0.8254"/>
                  <dgm:constr type="t" for="ch" forName="parTx1" refType="h" fact="0.9304"/>
                  <dgm:constr type="w" for="ch" forName="parTx1" refType="w" fact="0.2544"/>
                  <dgm:constr type="h" for="ch" forName="parTx1" refType="h" fact="0.0962"/>
                  <dgm:constr type="ctrX" for="ch" forName="picture1" refType="w" fact="0.8369"/>
                  <dgm:constr type="ctrY" for="ch" forName="picture1" refType="h" fact="0.9169"/>
                  <dgm:constr type="w" for="ch" forName="picture1" refType="w" fact="0.118"/>
                  <dgm:constr type="h" for="ch" forName="picture1" refType="h" fact="0.166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018"/>
                  <dgm:constr type="t" for="ch" forName="parTx2" refType="h" fact="0.8167"/>
                  <dgm:constr type="w" for="ch" forName="parTx2" refType="w" fact="0.2544"/>
                  <dgm:constr type="h" for="ch" forName="parTx2" refType="h" fact="0.0962"/>
                  <dgm:constr type="ctrX" for="ch" forName="picture2" refType="w" fact="0.6134"/>
                  <dgm:constr type="ctrY" for="ch" forName="picture2" refType="h" fact="0.8032"/>
                  <dgm:constr type="w" for="ch" forName="picture2" refType="w" fact="0.118"/>
                  <dgm:constr type="h" for="ch" forName="picture2" refType="h" fact="0.166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806"/>
                  <dgm:constr type="t" for="ch" forName="parTx3" refType="h" fact="0.6524"/>
                  <dgm:constr type="w" for="ch" forName="parTx3" refType="w" fact="0.2544"/>
                  <dgm:constr type="h" for="ch" forName="parTx3" refType="h" fact="0.0962"/>
                  <dgm:constr type="ctrX" for="ch" forName="picture3" refType="w" fact="0.4922"/>
                  <dgm:constr type="ctrY" for="ch" forName="picture3" refType="h" fact="0.6389"/>
                  <dgm:constr type="w" for="ch" forName="picture3" refType="w" fact="0.118"/>
                  <dgm:constr type="h" for="ch" forName="picture3" refType="h" fact="0.166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173"/>
                  <dgm:constr type="t" for="ch" forName="parTx4" refType="h" fact="0.4412"/>
                  <dgm:constr type="w" for="ch" forName="parTx4" refType="w" fact="0.2544"/>
                  <dgm:constr type="h" for="ch" forName="parTx4" refType="h" fact="0.0962"/>
                  <dgm:constr type="ctrX" for="ch" forName="picture4" refType="w" fact="0.4288"/>
                  <dgm:constr type="ctrY" for="ch" forName="picture4" refType="h" fact="0.4277"/>
                  <dgm:constr type="w" for="ch" forName="picture4" refType="w" fact="0.118"/>
                  <dgm:constr type="h" for="ch" forName="picture4" refType="h" fact="0.166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82"/>
                  <dgm:constr type="t" for="ch" forName="parTx5" refType="h" fact="0.2262"/>
                  <dgm:constr type="w" for="ch" forName="parTx5" refType="w" fact="0.2544"/>
                  <dgm:constr type="h" for="ch" forName="parTx5" refType="h" fact="0.0962"/>
                  <dgm:constr type="ctrX" for="ch" forName="picture5" refType="w" fact="0.3936"/>
                  <dgm:constr type="ctrY" for="ch" forName="picture5" refType="h" fact="0.2127"/>
                  <dgm:constr type="w" for="ch" forName="picture5" refType="w" fact="0.118"/>
                  <dgm:constr type="h" for="ch" forName="picture5" refType="h" fact="0.1663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</dgm:constrLst>
              </dgm:if>
              <dgm:else name="Name51">
                <dgm:alg type="composite">
                  <dgm:param type="ar" val="1.164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userD" refType="w" fact="0.0143"/>
                  <dgm:constr type="ctrX" for="ch" forName="dot1" refType="w" fact="0.6049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6366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669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7019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4319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457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328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2722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3001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2793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2585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2376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2168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2585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2585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r" for="ch" forName="parTx1" refType="w" fact="0.7885"/>
                  <dgm:constr type="t" for="ch" forName="parTx1" refType="h" fact="0.928"/>
                  <dgm:constr type="w" for="ch" forName="parTx1" refType="w" fact="0.3081"/>
                  <dgm:constr type="h" for="ch" forName="parTx1" refType="h" fact="0.0962"/>
                  <dgm:constr type="ctrX" for="ch" forName="picture1" refType="w" fact="0.8025"/>
                  <dgm:constr type="ctrY" for="ch" forName="picture1" refType="h" fact="0.9169"/>
                  <dgm:constr type="w" for="ch" forName="picture1" refType="w" fact="0.1429"/>
                  <dgm:constr type="h" for="ch" forName="picture1" refType="h" fact="0.1663"/>
                  <dgm:constr type="r" for="ch" forName="parTx2" refType="w" fact="0.5178"/>
                  <dgm:constr type="t" for="ch" forName="parTx2" refType="h" fact="0.8143"/>
                  <dgm:constr type="w" for="ch" forName="parTx2" refType="w" fact="0.3081"/>
                  <dgm:constr type="h" for="ch" forName="parTx2" refType="h" fact="0.0962"/>
                  <dgm:constr type="ctrX" for="ch" forName="picture2" refType="w" fact="0.5318"/>
                  <dgm:constr type="ctrY" for="ch" forName="picture2" refType="h" fact="0.8032"/>
                  <dgm:constr type="w" for="ch" forName="picture2" refType="w" fact="0.1429"/>
                  <dgm:constr type="h" for="ch" forName="picture2" refType="h" fact="0.1663"/>
                  <dgm:constr type="r" for="ch" forName="parTx3" refType="w" fact="0.371"/>
                  <dgm:constr type="t" for="ch" forName="parTx3" refType="h" fact="0.65"/>
                  <dgm:constr type="w" for="ch" forName="parTx3" refType="w" fact="0.3081"/>
                  <dgm:constr type="h" for="ch" forName="parTx3" refType="h" fact="0.0962"/>
                  <dgm:constr type="ctrX" for="ch" forName="picture3" refType="w" fact="0.385"/>
                  <dgm:constr type="ctrY" for="ch" forName="picture3" refType="h" fact="0.6389"/>
                  <dgm:constr type="w" for="ch" forName="picture3" refType="w" fact="0.1429"/>
                  <dgm:constr type="h" for="ch" forName="picture3" refType="h" fact="0.1663"/>
                  <dgm:constr type="r" for="ch" forName="parTx4" refType="w" fact="0.2943"/>
                  <dgm:constr type="t" for="ch" forName="parTx4" refType="h" fact="0.4388"/>
                  <dgm:constr type="w" for="ch" forName="parTx4" refType="w" fact="0.3081"/>
                  <dgm:constr type="h" for="ch" forName="parTx4" refType="h" fact="0.0962"/>
                  <dgm:constr type="ctrX" for="ch" forName="picture4" refType="w" fact="0.3083"/>
                  <dgm:constr type="ctrY" for="ch" forName="picture4" refType="h" fact="0.4277"/>
                  <dgm:constr type="w" for="ch" forName="picture4" refType="w" fact="0.1429"/>
                  <dgm:constr type="h" for="ch" forName="picture4" refType="h" fact="0.1663"/>
                  <dgm:constr type="r" for="ch" forName="parTx5" refType="w" fact="0.2516"/>
                  <dgm:constr type="t" for="ch" forName="parTx5" refType="h" fact="0.2238"/>
                  <dgm:constr type="w" for="ch" forName="parTx5" refType="w" fact="0.3081"/>
                  <dgm:constr type="h" for="ch" forName="parTx5" refType="h" fact="0.0962"/>
                  <dgm:constr type="ctrX" for="ch" forName="picture5" refType="w" fact="0.2656"/>
                  <dgm:constr type="ctrY" for="ch" forName="picture5" refType="h" fact="0.2127"/>
                  <dgm:constr type="w" for="ch" forName="picture5" refType="w" fact="0.1429"/>
                  <dgm:constr type="h" for="ch" forName="picture5" refType="h" fact="0.1663"/>
                </dgm:constrLst>
              </dgm:else>
            </dgm:choose>
          </dgm:else>
        </dgm:choose>
      </dgm:if>
      <dgm:if name="Name52" axis="ch" ptType="node" func="cnt" op="equ" val="6">
        <dgm:choose name="Name53">
          <dgm:if name="Name54" func="var" arg="dir" op="equ" val="norm">
            <dgm:choose name="Name55">
              <dgm:if name="Name56" axis="des" func="maxDepth" op="gt" val="1">
                <dgm:alg type="composite">
                  <dgm:param type="ar" val="1.3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userD" refType="w" fact="0.0105"/>
                  <dgm:constr type="ctrX" for="ch" forName="dot1" refType="w" fact="0.3608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3384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3155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2923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2688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4883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4695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5696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6247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6509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6281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6437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6593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675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6906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6593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6593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l" for="ch" forName="parTx1" refType="w" fact="0.2091"/>
                  <dgm:constr type="t" for="ch" forName="parTx1" refType="h" fact="0.9433"/>
                  <dgm:constr type="w" for="ch" forName="parTx1" refType="w" fact="0.2275"/>
                  <dgm:constr type="h" for="ch" forName="parTx1" refType="h" fact="0.0811"/>
                  <dgm:constr type="ctrX" for="ch" forName="picture1" refType="w" fact="0.1988"/>
                  <dgm:constr type="ctrY" for="ch" forName="picture1" refType="h" fact="0.9322"/>
                  <dgm:constr type="w" for="ch" forName="picture1" refType="w" fact="0.1055"/>
                  <dgm:constr type="h" for="ch" forName="picture1" refType="h" fact="0.140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273"/>
                  <dgm:constr type="t" for="ch" forName="parTx2" refType="h" fact="0.8468"/>
                  <dgm:constr type="w" for="ch" forName="parTx2" refType="w" fact="0.2275"/>
                  <dgm:constr type="h" for="ch" forName="parTx2" refType="h" fact="0.0811"/>
                  <dgm:constr type="ctrX" for="ch" forName="picture2" refType="w" fact="0.4169"/>
                  <dgm:constr type="ctrY" for="ch" forName="picture2" refType="h" fact="0.8357"/>
                  <dgm:constr type="w" for="ch" forName="picture2" refType="w" fact="0.1055"/>
                  <dgm:constr type="h" for="ch" forName="picture2" refType="h" fact="0.140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349"/>
                  <dgm:constr type="t" for="ch" forName="parTx3" refType="h" fact="0.7023"/>
                  <dgm:constr type="w" for="ch" forName="parTx3" refType="w" fact="0.2275"/>
                  <dgm:constr type="h" for="ch" forName="parTx3" refType="h" fact="0.0811"/>
                  <dgm:constr type="ctrX" for="ch" forName="picture3" refType="w" fact="0.5245"/>
                  <dgm:constr type="ctrY" for="ch" forName="picture3" refType="h" fact="0.6912"/>
                  <dgm:constr type="w" for="ch" forName="picture3" refType="w" fact="0.1055"/>
                  <dgm:constr type="h" for="ch" forName="picture3" refType="h" fact="0.140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998"/>
                  <dgm:constr type="t" for="ch" forName="parTx4" refType="h" fact="0.5441"/>
                  <dgm:constr type="w" for="ch" forName="parTx4" refType="w" fact="0.2275"/>
                  <dgm:constr type="h" for="ch" forName="parTx4" refType="h" fact="0.0811"/>
                  <dgm:constr type="ctrX" for="ch" forName="picture4" refType="w" fact="0.5894"/>
                  <dgm:constr type="ctrY" for="ch" forName="picture4" refType="h" fact="0.533"/>
                  <dgm:constr type="w" for="ch" forName="picture4" refType="w" fact="0.1055"/>
                  <dgm:constr type="h" for="ch" forName="picture4" refType="h" fact="0.140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416"/>
                  <dgm:constr type="t" for="ch" forName="parTx5" refType="h" fact="0.3737"/>
                  <dgm:constr type="w" for="ch" forName="parTx5" refType="w" fact="0.2275"/>
                  <dgm:constr type="h" for="ch" forName="parTx5" refType="h" fact="0.0811"/>
                  <dgm:constr type="ctrX" for="ch" forName="picture5" refType="w" fact="0.6313"/>
                  <dgm:constr type="ctrY" for="ch" forName="picture5" refType="h" fact="0.3626"/>
                  <dgm:constr type="w" for="ch" forName="picture5" refType="w" fact="0.1055"/>
                  <dgm:constr type="h" for="ch" forName="picture5" refType="h" fact="0.1403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  <dgm:constr type="l" for="ch" forName="parTx6" refType="w" fact="0.6644"/>
                  <dgm:constr type="t" for="ch" forName="parTx6" refType="h" fact="0.2061"/>
                  <dgm:constr type="w" for="ch" forName="parTx6" refType="w" fact="0.2275"/>
                  <dgm:constr type="h" for="ch" forName="parTx6" refType="h" fact="0.0811"/>
                  <dgm:constr type="ctrX" for="ch" forName="picture6" refType="w" fact="0.6541"/>
                  <dgm:constr type="ctrY" for="ch" forName="picture6" refType="h" fact="0.195"/>
                  <dgm:constr type="w" for="ch" forName="picture6" refType="w" fact="0.1055"/>
                  <dgm:constr type="h" for="ch" forName="picture6" refType="h" fact="0.1403"/>
                  <dgm:constr type="l" for="ch" forName="desTx6" refType="r" refFor="ch" refForName="parTx6"/>
                  <dgm:constr type="r" for="ch" forName="desTx6" refType="w"/>
                  <dgm:constr type="t" for="ch" forName="desTx6" refType="t" refFor="ch" refForName="parTx6"/>
                  <dgm:constr type="h" for="ch" forName="desTx6" refType="h" refFor="ch" refForName="parTx6"/>
                </dgm:constrLst>
              </dgm:if>
              <dgm:else name="Name57">
                <dgm:alg type="composite">
                  <dgm:param type="ar" val="1.122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userD" refType="w" fact="0.0125"/>
                  <dgm:constr type="ctrX" for="ch" forName="dot1" refType="w" fact="0.4276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401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3739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3464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3186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5786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5564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675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7403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7714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7443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7628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7814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7999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8184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7814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7814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l" for="ch" forName="parTx1" refType="w" fact="0.2479"/>
                  <dgm:constr type="t" for="ch" forName="parTx1" refType="h" fact="0.9416"/>
                  <dgm:constr type="w" for="ch" forName="parTx1" refType="w" fact="0.2696"/>
                  <dgm:constr type="h" for="ch" forName="parTx1" refType="h" fact="0.0811"/>
                  <dgm:constr type="ctrX" for="ch" forName="picture1" refType="w" fact="0.2356"/>
                  <dgm:constr type="ctrY" for="ch" forName="picture1" refType="h" fact="0.9322"/>
                  <dgm:constr type="w" for="ch" forName="picture1" refType="w" fact="0.125"/>
                  <dgm:constr type="h" for="ch" forName="picture1" refType="h" fact="0.1403"/>
                  <dgm:constr type="l" for="ch" forName="parTx2" refType="w" fact="0.5064"/>
                  <dgm:constr type="t" for="ch" forName="parTx2" refType="h" fact="0.8451"/>
                  <dgm:constr type="w" for="ch" forName="parTx2" refType="w" fact="0.2696"/>
                  <dgm:constr type="h" for="ch" forName="parTx2" refType="h" fact="0.0811"/>
                  <dgm:constr type="ctrX" for="ch" forName="picture2" refType="w" fact="0.4941"/>
                  <dgm:constr type="ctrY" for="ch" forName="picture2" refType="h" fact="0.8357"/>
                  <dgm:constr type="w" for="ch" forName="picture2" refType="w" fact="0.125"/>
                  <dgm:constr type="h" for="ch" forName="picture2" refType="h" fact="0.1403"/>
                  <dgm:constr type="l" for="ch" forName="parTx3" refType="w" fact="0.6339"/>
                  <dgm:constr type="t" for="ch" forName="parTx3" refType="h" fact="0.7006"/>
                  <dgm:constr type="w" for="ch" forName="parTx3" refType="w" fact="0.2696"/>
                  <dgm:constr type="h" for="ch" forName="parTx3" refType="h" fact="0.0811"/>
                  <dgm:constr type="ctrX" for="ch" forName="picture3" refType="w" fact="0.6216"/>
                  <dgm:constr type="ctrY" for="ch" forName="picture3" refType="h" fact="0.6912"/>
                  <dgm:constr type="w" for="ch" forName="picture3" refType="w" fact="0.125"/>
                  <dgm:constr type="h" for="ch" forName="picture3" refType="h" fact="0.1403"/>
                  <dgm:constr type="l" for="ch" forName="parTx4" refType="w" fact="0.7108"/>
                  <dgm:constr type="t" for="ch" forName="parTx4" refType="h" fact="0.5424"/>
                  <dgm:constr type="w" for="ch" forName="parTx4" refType="w" fact="0.2696"/>
                  <dgm:constr type="h" for="ch" forName="parTx4" refType="h" fact="0.0811"/>
                  <dgm:constr type="ctrX" for="ch" forName="picture4" refType="w" fact="0.6985"/>
                  <dgm:constr type="ctrY" for="ch" forName="picture4" refType="h" fact="0.533"/>
                  <dgm:constr type="w" for="ch" forName="picture4" refType="w" fact="0.125"/>
                  <dgm:constr type="h" for="ch" forName="picture4" refType="h" fact="0.1403"/>
                  <dgm:constr type="l" for="ch" forName="parTx5" refType="w" fact="0.7604"/>
                  <dgm:constr type="t" for="ch" forName="parTx5" refType="h" fact="0.372"/>
                  <dgm:constr type="w" for="ch" forName="parTx5" refType="w" fact="0.2696"/>
                  <dgm:constr type="h" for="ch" forName="parTx5" refType="h" fact="0.0811"/>
                  <dgm:constr type="ctrX" for="ch" forName="picture5" refType="w" fact="0.7481"/>
                  <dgm:constr type="ctrY" for="ch" forName="picture5" refType="h" fact="0.3626"/>
                  <dgm:constr type="w" for="ch" forName="picture5" refType="w" fact="0.125"/>
                  <dgm:constr type="h" for="ch" forName="picture5" refType="h" fact="0.1403"/>
                  <dgm:constr type="l" for="ch" forName="parTx6" refType="w" fact="0.7874"/>
                  <dgm:constr type="t" for="ch" forName="parTx6" refType="h" fact="0.2044"/>
                  <dgm:constr type="w" for="ch" forName="parTx6" refType="w" fact="0.2696"/>
                  <dgm:constr type="h" for="ch" forName="parTx6" refType="h" fact="0.0811"/>
                  <dgm:constr type="ctrX" for="ch" forName="picture6" refType="w" fact="0.7751"/>
                  <dgm:constr type="ctrY" for="ch" forName="picture6" refType="h" fact="0.195"/>
                  <dgm:constr type="w" for="ch" forName="picture6" refType="w" fact="0.125"/>
                  <dgm:constr type="h" for="ch" forName="picture6" refType="h" fact="0.1403"/>
                </dgm:constrLst>
              </dgm:else>
            </dgm:choose>
          </dgm:if>
          <dgm:else name="Name58">
            <dgm:choose name="Name59">
              <dgm:if name="Name60" axis="des" func="maxDepth" op="gt" val="1">
                <dgm:alg type="composite">
                  <dgm:param type="ar" val="1.3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userD" refType="w" fact="0.0105"/>
                  <dgm:constr type="ctrX" for="ch" forName="dot1" refType="w" fact="0.6392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6616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6845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7077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7312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5117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5305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4304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3753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3491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3719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3563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3407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325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3094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3407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3407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r" for="ch" forName="parTx1" refType="w" fact="0.7909"/>
                  <dgm:constr type="t" for="ch" forName="parTx1" refType="h" fact="0.9433"/>
                  <dgm:constr type="w" for="ch" forName="parTx1" refType="w" fact="0.2275"/>
                  <dgm:constr type="h" for="ch" forName="parTx1" refType="h" fact="0.0811"/>
                  <dgm:constr type="ctrX" for="ch" forName="picture1" refType="w" fact="0.8012"/>
                  <dgm:constr type="ctrY" for="ch" forName="picture1" refType="h" fact="0.9322"/>
                  <dgm:constr type="w" for="ch" forName="picture1" refType="w" fact="0.1055"/>
                  <dgm:constr type="h" for="ch" forName="picture1" refType="h" fact="0.140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727"/>
                  <dgm:constr type="t" for="ch" forName="parTx2" refType="h" fact="0.8468"/>
                  <dgm:constr type="w" for="ch" forName="parTx2" refType="w" fact="0.2275"/>
                  <dgm:constr type="h" for="ch" forName="parTx2" refType="h" fact="0.0811"/>
                  <dgm:constr type="ctrX" for="ch" forName="picture2" refType="w" fact="0.5831"/>
                  <dgm:constr type="ctrY" for="ch" forName="picture2" refType="h" fact="0.8357"/>
                  <dgm:constr type="w" for="ch" forName="picture2" refType="w" fact="0.1055"/>
                  <dgm:constr type="h" for="ch" forName="picture2" refType="h" fact="0.140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651"/>
                  <dgm:constr type="t" for="ch" forName="parTx3" refType="h" fact="0.7023"/>
                  <dgm:constr type="w" for="ch" forName="parTx3" refType="w" fact="0.2275"/>
                  <dgm:constr type="h" for="ch" forName="parTx3" refType="h" fact="0.0811"/>
                  <dgm:constr type="ctrX" for="ch" forName="picture3" refType="w" fact="0.4755"/>
                  <dgm:constr type="ctrY" for="ch" forName="picture3" refType="h" fact="0.6912"/>
                  <dgm:constr type="w" for="ch" forName="picture3" refType="w" fact="0.1055"/>
                  <dgm:constr type="h" for="ch" forName="picture3" refType="h" fact="0.140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002"/>
                  <dgm:constr type="t" for="ch" forName="parTx4" refType="h" fact="0.5441"/>
                  <dgm:constr type="w" for="ch" forName="parTx4" refType="w" fact="0.2275"/>
                  <dgm:constr type="h" for="ch" forName="parTx4" refType="h" fact="0.0811"/>
                  <dgm:constr type="ctrX" for="ch" forName="picture4" refType="w" fact="0.4106"/>
                  <dgm:constr type="ctrY" for="ch" forName="picture4" refType="h" fact="0.533"/>
                  <dgm:constr type="w" for="ch" forName="picture4" refType="w" fact="0.1055"/>
                  <dgm:constr type="h" for="ch" forName="picture4" refType="h" fact="0.140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584"/>
                  <dgm:constr type="t" for="ch" forName="parTx5" refType="h" fact="0.3737"/>
                  <dgm:constr type="w" for="ch" forName="parTx5" refType="w" fact="0.2275"/>
                  <dgm:constr type="h" for="ch" forName="parTx5" refType="h" fact="0.0811"/>
                  <dgm:constr type="ctrX" for="ch" forName="picture5" refType="w" fact="0.3687"/>
                  <dgm:constr type="ctrY" for="ch" forName="picture5" refType="h" fact="0.3626"/>
                  <dgm:constr type="w" for="ch" forName="picture5" refType="w" fact="0.1055"/>
                  <dgm:constr type="h" for="ch" forName="picture5" refType="h" fact="0.1403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  <dgm:constr type="r" for="ch" forName="parTx6" refType="w" fact="0.3356"/>
                  <dgm:constr type="t" for="ch" forName="parTx6" refType="h" fact="0.2061"/>
                  <dgm:constr type="w" for="ch" forName="parTx6" refType="w" fact="0.2275"/>
                  <dgm:constr type="h" for="ch" forName="parTx6" refType="h" fact="0.0811"/>
                  <dgm:constr type="ctrX" for="ch" forName="picture6" refType="w" fact="0.3459"/>
                  <dgm:constr type="ctrY" for="ch" forName="picture6" refType="h" fact="0.195"/>
                  <dgm:constr type="w" for="ch" forName="picture6" refType="w" fact="0.1055"/>
                  <dgm:constr type="h" for="ch" forName="picture6" refType="h" fact="0.1403"/>
                  <dgm:constr type="r" for="ch" forName="desTx6" refType="l" refFor="ch" refForName="parTx6"/>
                  <dgm:constr type="l" for="ch" forName="desTx6"/>
                  <dgm:constr type="t" for="ch" forName="desTx6" refType="t" refFor="ch" refForName="parTx6"/>
                  <dgm:constr type="h" for="ch" forName="desTx6" refType="h" refFor="ch" refForName="parTx6"/>
                </dgm:constrLst>
              </dgm:if>
              <dgm:else name="Name61">
                <dgm:alg type="composite">
                  <dgm:param type="ar" val="1.122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userD" refType="w" fact="0.0125"/>
                  <dgm:constr type="ctrX" for="ch" forName="dot1" refType="w" fact="0.5724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599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6261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6536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6814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4214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4436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325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2597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2286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2557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2372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2187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2001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1816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2187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2187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r" for="ch" forName="parTx1" refType="w" fact="0.7522"/>
                  <dgm:constr type="t" for="ch" forName="parTx1" refType="h" fact="0.9416"/>
                  <dgm:constr type="w" for="ch" forName="parTx1" refType="w" fact="0.2696"/>
                  <dgm:constr type="h" for="ch" forName="parTx1" refType="h" fact="0.0811"/>
                  <dgm:constr type="ctrX" for="ch" forName="picture1" refType="w" fact="0.7644"/>
                  <dgm:constr type="ctrY" for="ch" forName="picture1" refType="h" fact="0.9322"/>
                  <dgm:constr type="w" for="ch" forName="picture1" refType="w" fact="0.125"/>
                  <dgm:constr type="h" for="ch" forName="picture1" refType="h" fact="0.1403"/>
                  <dgm:constr type="r" for="ch" forName="parTx2" refType="w" fact="0.4937"/>
                  <dgm:constr type="t" for="ch" forName="parTx2" refType="h" fact="0.8451"/>
                  <dgm:constr type="w" for="ch" forName="parTx2" refType="w" fact="0.2696"/>
                  <dgm:constr type="h" for="ch" forName="parTx2" refType="h" fact="0.0811"/>
                  <dgm:constr type="ctrX" for="ch" forName="picture2" refType="w" fact="0.5059"/>
                  <dgm:constr type="ctrY" for="ch" forName="picture2" refType="h" fact="0.8357"/>
                  <dgm:constr type="w" for="ch" forName="picture2" refType="w" fact="0.125"/>
                  <dgm:constr type="h" for="ch" forName="picture2" refType="h" fact="0.1403"/>
                  <dgm:constr type="r" for="ch" forName="parTx3" refType="w" fact="0.3662"/>
                  <dgm:constr type="t" for="ch" forName="parTx3" refType="h" fact="0.7006"/>
                  <dgm:constr type="w" for="ch" forName="parTx3" refType="w" fact="0.2696"/>
                  <dgm:constr type="h" for="ch" forName="parTx3" refType="h" fact="0.0811"/>
                  <dgm:constr type="ctrX" for="ch" forName="picture3" refType="w" fact="0.3784"/>
                  <dgm:constr type="ctrY" for="ch" forName="picture3" refType="h" fact="0.6912"/>
                  <dgm:constr type="w" for="ch" forName="picture3" refType="w" fact="0.125"/>
                  <dgm:constr type="h" for="ch" forName="picture3" refType="h" fact="0.1403"/>
                  <dgm:constr type="r" for="ch" forName="parTx4" refType="w" fact="0.2893"/>
                  <dgm:constr type="t" for="ch" forName="parTx4" refType="h" fact="0.5424"/>
                  <dgm:constr type="w" for="ch" forName="parTx4" refType="w" fact="0.2696"/>
                  <dgm:constr type="h" for="ch" forName="parTx4" refType="h" fact="0.0811"/>
                  <dgm:constr type="ctrX" for="ch" forName="picture4" refType="w" fact="0.3015"/>
                  <dgm:constr type="ctrY" for="ch" forName="picture4" refType="h" fact="0.533"/>
                  <dgm:constr type="w" for="ch" forName="picture4" refType="w" fact="0.125"/>
                  <dgm:constr type="h" for="ch" forName="picture4" refType="h" fact="0.1403"/>
                  <dgm:constr type="r" for="ch" forName="parTx5" refType="w" fact="0.2397"/>
                  <dgm:constr type="t" for="ch" forName="parTx5" refType="h" fact="0.372"/>
                  <dgm:constr type="w" for="ch" forName="parTx5" refType="w" fact="0.2696"/>
                  <dgm:constr type="h" for="ch" forName="parTx5" refType="h" fact="0.0811"/>
                  <dgm:constr type="ctrX" for="ch" forName="picture5" refType="w" fact="0.2519"/>
                  <dgm:constr type="ctrY" for="ch" forName="picture5" refType="h" fact="0.3626"/>
                  <dgm:constr type="w" for="ch" forName="picture5" refType="w" fact="0.125"/>
                  <dgm:constr type="h" for="ch" forName="picture5" refType="h" fact="0.1403"/>
                  <dgm:constr type="r" for="ch" forName="parTx6" refType="w" fact="0.2127"/>
                  <dgm:constr type="t" for="ch" forName="parTx6" refType="h" fact="0.2044"/>
                  <dgm:constr type="w" for="ch" forName="parTx6" refType="w" fact="0.2696"/>
                  <dgm:constr type="h" for="ch" forName="parTx6" refType="h" fact="0.0811"/>
                  <dgm:constr type="ctrX" for="ch" forName="picture6" refType="w" fact="0.2249"/>
                  <dgm:constr type="ctrY" for="ch" forName="picture6" refType="h" fact="0.195"/>
                  <dgm:constr type="w" for="ch" forName="picture6" refType="w" fact="0.125"/>
                  <dgm:constr type="h" for="ch" forName="picture6" refType="h" fact="0.1403"/>
                </dgm:constrLst>
              </dgm:else>
            </dgm:choose>
          </dgm:else>
        </dgm:choose>
      </dgm:if>
      <dgm:else name="Name62">
        <dgm:choose name="Name63">
          <dgm:if name="Name64" func="var" arg="dir" op="equ" val="norm">
            <dgm:choose name="Name65">
              <dgm:if name="Name66" axis="des" func="maxDepth" op="gt" val="1">
                <dgm:alg type="composite">
                  <dgm:param type="ar" val="1.2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primFontSz" for="ch" forName="desTx7" refType="primFontSz" refFor="ch" refForName="desTx1" op="equ"/>
                  <dgm:constr type="userD" refType="w" fact="0.0097"/>
                  <dgm:constr type="ctrX" for="ch" forName="dot1" refType="w" fact="0.3909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3721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353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3337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3142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5088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4926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5836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6371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6701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6853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6627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6773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6919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7065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7212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6919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6919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l" for="ch" forName="parTx1" refType="w" fact="0.2556"/>
                  <dgm:constr type="t" for="ch" forName="parTx1" refType="h" fact="0.8856"/>
                  <dgm:constr type="w" for="ch" forName="parTx1" refType="w" fact="0.2101"/>
                  <dgm:constr type="h" for="ch" forName="parTx1" refType="h" fact="0.0704"/>
                  <dgm:constr type="ctrX" for="ch" forName="picture1" refType="w" fact="0.246"/>
                  <dgm:constr type="ctrY" for="ch" forName="picture1" refType="h" fact="0.8769"/>
                  <dgm:constr type="w" for="ch" forName="picture1" refType="w" fact="0.0974"/>
                  <dgm:constr type="h" for="ch" forName="picture1" refType="h" fact="0.1218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535"/>
                  <dgm:constr type="t" for="ch" forName="parTx2" refType="h" fact="0.7956"/>
                  <dgm:constr type="w" for="ch" forName="parTx2" refType="w" fact="0.2101"/>
                  <dgm:constr type="h" for="ch" forName="parTx2" refType="h" fact="0.0704"/>
                  <dgm:constr type="ctrX" for="ch" forName="picture2" refType="w" fact="0.4439"/>
                  <dgm:constr type="ctrY" for="ch" forName="picture2" refType="h" fact="0.787"/>
                  <dgm:constr type="w" for="ch" forName="picture2" refType="w" fact="0.0974"/>
                  <dgm:constr type="h" for="ch" forName="picture2" refType="h" fact="0.1218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511"/>
                  <dgm:constr type="t" for="ch" forName="parTx3" refType="h" fact="0.673"/>
                  <dgm:constr type="w" for="ch" forName="parTx3" refType="w" fact="0.2101"/>
                  <dgm:constr type="h" for="ch" forName="parTx3" refType="h" fact="0.0704"/>
                  <dgm:constr type="ctrX" for="ch" forName="picture3" refType="w" fact="0.5415"/>
                  <dgm:constr type="ctrY" for="ch" forName="picture3" refType="h" fact="0.6644"/>
                  <dgm:constr type="w" for="ch" forName="picture3" refType="w" fact="0.0974"/>
                  <dgm:constr type="h" for="ch" forName="picture3" refType="h" fact="0.1218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6132"/>
                  <dgm:constr type="t" for="ch" forName="parTx4" refType="h" fact="0.538"/>
                  <dgm:constr type="w" for="ch" forName="parTx4" refType="w" fact="0.2101"/>
                  <dgm:constr type="h" for="ch" forName="parTx4" refType="h" fact="0.0704"/>
                  <dgm:constr type="ctrX" for="ch" forName="picture4" refType="w" fact="0.6037"/>
                  <dgm:constr type="ctrY" for="ch" forName="picture4" refType="h" fact="0.5294"/>
                  <dgm:constr type="w" for="ch" forName="picture4" refType="w" fact="0.0974"/>
                  <dgm:constr type="h" for="ch" forName="picture4" refType="h" fact="0.1218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576"/>
                  <dgm:constr type="t" for="ch" forName="parTx5" refType="h" fact="0.3951"/>
                  <dgm:constr type="w" for="ch" forName="parTx5" refType="w" fact="0.2101"/>
                  <dgm:constr type="h" for="ch" forName="parTx5" refType="h" fact="0.0704"/>
                  <dgm:constr type="ctrX" for="ch" forName="picture5" refType="w" fact="0.648"/>
                  <dgm:constr type="ctrY" for="ch" forName="picture5" refType="h" fact="0.3864"/>
                  <dgm:constr type="w" for="ch" forName="picture5" refType="w" fact="0.0974"/>
                  <dgm:constr type="h" for="ch" forName="picture5" refType="h" fact="0.1218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  <dgm:constr type="l" for="ch" forName="parTx6" refType="w" fact="0.6828"/>
                  <dgm:constr type="t" for="ch" forName="parTx6" refType="h" fact="0.2531"/>
                  <dgm:constr type="w" for="ch" forName="parTx6" refType="w" fact="0.2101"/>
                  <dgm:constr type="h" for="ch" forName="parTx6" refType="h" fact="0.0704"/>
                  <dgm:constr type="ctrX" for="ch" forName="picture6" refType="w" fact="0.6733"/>
                  <dgm:constr type="ctrY" for="ch" forName="picture6" refType="h" fact="0.2444"/>
                  <dgm:constr type="w" for="ch" forName="picture6" refType="w" fact="0.0974"/>
                  <dgm:constr type="h" for="ch" forName="picture6" refType="h" fact="0.1218"/>
                  <dgm:constr type="l" for="ch" forName="desTx6" refType="r" refFor="ch" refForName="parTx6"/>
                  <dgm:constr type="r" for="ch" forName="desTx6" refType="w"/>
                  <dgm:constr type="t" for="ch" forName="desTx6" refType="t" refFor="ch" refForName="parTx6"/>
                  <dgm:constr type="h" for="ch" forName="desTx6" refType="h" refFor="ch" refForName="parTx6"/>
                  <dgm:constr type="l" for="ch" forName="parTx7" refType="w" fact="0.6966"/>
                  <dgm:constr type="t" for="ch" forName="parTx7" refType="h" fact="0.1162"/>
                  <dgm:constr type="w" for="ch" forName="parTx7" refType="w" fact="0.2101"/>
                  <dgm:constr type="h" for="ch" forName="parTx7" refType="h" fact="0.0704"/>
                  <dgm:constr type="ctrX" for="ch" forName="picture7" refType="w" fact="0.6871"/>
                  <dgm:constr type="ctrY" for="ch" forName="picture7" refType="h" fact="0.1075"/>
                  <dgm:constr type="w" for="ch" forName="picture7" refType="w" fact="0.0974"/>
                  <dgm:constr type="h" for="ch" forName="picture7" refType="h" fact="0.1218"/>
                  <dgm:constr type="l" for="ch" forName="desTx7" refType="r" refFor="ch" refForName="parTx7"/>
                  <dgm:constr type="r" for="ch" forName="desTx7" refType="w"/>
                  <dgm:constr type="t" for="ch" forName="desTx7" refType="t" refFor="ch" refForName="parTx7"/>
                  <dgm:constr type="h" for="ch" forName="desTx7" refType="h" refFor="ch" refForName="parTx7"/>
                </dgm:constrLst>
              </dgm:if>
              <dgm:else name="Name67">
                <dgm:alg type="composite">
                  <dgm:param type="ar" val="1.096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userD" refType="w" fact="0.0111"/>
                  <dgm:constr type="ctrX" for="ch" forName="dot1" refType="w" fact="0.4459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4244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4026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3806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3584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5803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5618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6656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7266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7643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7816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7558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7725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7892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8058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8225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7892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7892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l" for="ch" forName="parTx1" refType="w" fact="0.2915"/>
                  <dgm:constr type="t" for="ch" forName="parTx1" refType="h" fact="0.8845"/>
                  <dgm:constr type="w" for="ch" forName="parTx1" refType="w" fact="0.2396"/>
                  <dgm:constr type="h" for="ch" forName="parTx1" refType="h" fact="0.0704"/>
                  <dgm:constr type="ctrX" for="ch" forName="picture1" refType="w" fact="0.2806"/>
                  <dgm:constr type="ctrY" for="ch" forName="picture1" refType="h" fact="0.8769"/>
                  <dgm:constr type="w" for="ch" forName="picture1" refType="w" fact="0.1111"/>
                  <dgm:constr type="h" for="ch" forName="picture1" refType="h" fact="0.1218"/>
                  <dgm:constr type="l" for="ch" forName="parTx2" refType="w" fact="0.5172"/>
                  <dgm:constr type="t" for="ch" forName="parTx2" refType="h" fact="0.7946"/>
                  <dgm:constr type="w" for="ch" forName="parTx2" refType="w" fact="0.2396"/>
                  <dgm:constr type="h" for="ch" forName="parTx2" refType="h" fact="0.0704"/>
                  <dgm:constr type="ctrX" for="ch" forName="picture2" refType="w" fact="0.5063"/>
                  <dgm:constr type="ctrY" for="ch" forName="picture2" refType="h" fact="0.787"/>
                  <dgm:constr type="w" for="ch" forName="picture2" refType="w" fact="0.1111"/>
                  <dgm:constr type="h" for="ch" forName="picture2" refType="h" fact="0.1218"/>
                  <dgm:constr type="l" for="ch" forName="parTx3" refType="w" fact="0.6285"/>
                  <dgm:constr type="t" for="ch" forName="parTx3" refType="h" fact="0.672"/>
                  <dgm:constr type="w" for="ch" forName="parTx3" refType="w" fact="0.2396"/>
                  <dgm:constr type="h" for="ch" forName="parTx3" refType="h" fact="0.0704"/>
                  <dgm:constr type="ctrX" for="ch" forName="picture3" refType="w" fact="0.6176"/>
                  <dgm:constr type="ctrY" for="ch" forName="picture3" refType="h" fact="0.6644"/>
                  <dgm:constr type="w" for="ch" forName="picture3" refType="w" fact="0.1111"/>
                  <dgm:constr type="h" for="ch" forName="picture3" refType="h" fact="0.1218"/>
                  <dgm:constr type="l" for="ch" forName="parTx4" refType="w" fact="0.6994"/>
                  <dgm:constr type="t" for="ch" forName="parTx4" refType="h" fact="0.5369"/>
                  <dgm:constr type="w" for="ch" forName="parTx4" refType="w" fact="0.2396"/>
                  <dgm:constr type="h" for="ch" forName="parTx4" refType="h" fact="0.0704"/>
                  <dgm:constr type="ctrX" for="ch" forName="picture4" refType="w" fact="0.6885"/>
                  <dgm:constr type="ctrY" for="ch" forName="picture4" refType="h" fact="0.5294"/>
                  <dgm:constr type="w" for="ch" forName="picture4" refType="w" fact="0.1111"/>
                  <dgm:constr type="h" for="ch" forName="picture4" refType="h" fact="0.1218"/>
                  <dgm:constr type="l" for="ch" forName="parTx5" refType="w" fact="0.75"/>
                  <dgm:constr type="t" for="ch" forName="parTx5" refType="h" fact="0.394"/>
                  <dgm:constr type="w" for="ch" forName="parTx5" refType="w" fact="0.2396"/>
                  <dgm:constr type="h" for="ch" forName="parTx5" refType="h" fact="0.0704"/>
                  <dgm:constr type="ctrX" for="ch" forName="picture5" refType="w" fact="0.7391"/>
                  <dgm:constr type="ctrY" for="ch" forName="picture5" refType="h" fact="0.3864"/>
                  <dgm:constr type="w" for="ch" forName="picture5" refType="w" fact="0.1111"/>
                  <dgm:constr type="h" for="ch" forName="picture5" refType="h" fact="0.1218"/>
                  <dgm:constr type="l" for="ch" forName="parTx6" refType="w" fact="0.7788"/>
                  <dgm:constr type="t" for="ch" forName="parTx6" refType="h" fact="0.252"/>
                  <dgm:constr type="w" for="ch" forName="parTx6" refType="w" fact="0.2396"/>
                  <dgm:constr type="h" for="ch" forName="parTx6" refType="h" fact="0.0704"/>
                  <dgm:constr type="ctrX" for="ch" forName="picture6" refType="w" fact="0.7679"/>
                  <dgm:constr type="ctrY" for="ch" forName="picture6" refType="h" fact="0.2444"/>
                  <dgm:constr type="w" for="ch" forName="picture6" refType="w" fact="0.1111"/>
                  <dgm:constr type="h" for="ch" forName="picture6" refType="h" fact="0.1218"/>
                  <dgm:constr type="l" for="ch" forName="parTx7" refType="w" fact="0.7945"/>
                  <dgm:constr type="t" for="ch" forName="parTx7" refType="h" fact="0.1151"/>
                  <dgm:constr type="w" for="ch" forName="parTx7" refType="w" fact="0.2396"/>
                  <dgm:constr type="h" for="ch" forName="parTx7" refType="h" fact="0.0704"/>
                  <dgm:constr type="ctrX" for="ch" forName="picture7" refType="w" fact="0.7836"/>
                  <dgm:constr type="ctrY" for="ch" forName="picture7" refType="h" fact="0.1075"/>
                  <dgm:constr type="w" for="ch" forName="picture7" refType="w" fact="0.1111"/>
                  <dgm:constr type="h" for="ch" forName="picture7" refType="h" fact="0.1218"/>
                </dgm:constrLst>
              </dgm:else>
            </dgm:choose>
          </dgm:if>
          <dgm:else name="Name68">
            <dgm:choose name="Name69">
              <dgm:if name="Name70" axis="des" func="maxDepth" op="gt" val="1">
                <dgm:alg type="composite">
                  <dgm:param type="ar" val="1.2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primFontSz" for="ch" forName="desTx7" refType="primFontSz" refFor="ch" refForName="desTx1" op="equ"/>
                  <dgm:constr type="userD" refType="w" fact="0.0097"/>
                  <dgm:constr type="ctrX" for="ch" forName="dot1" refType="w" fact="0.6091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6279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647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6663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6858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4912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5074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4164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3629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3299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3147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3373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3227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3081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2935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2788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3081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3081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r" for="ch" forName="parTx1" refType="w" fact="0.7444"/>
                  <dgm:constr type="t" for="ch" forName="parTx1" refType="h" fact="0.8856"/>
                  <dgm:constr type="w" for="ch" forName="parTx1" refType="w" fact="0.2101"/>
                  <dgm:constr type="h" for="ch" forName="parTx1" refType="h" fact="0.0704"/>
                  <dgm:constr type="ctrX" for="ch" forName="picture1" refType="w" fact="0.754"/>
                  <dgm:constr type="ctrY" for="ch" forName="picture1" refType="h" fact="0.8769"/>
                  <dgm:constr type="w" for="ch" forName="picture1" refType="w" fact="0.0974"/>
                  <dgm:constr type="h" for="ch" forName="picture1" refType="h" fact="0.1218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465"/>
                  <dgm:constr type="t" for="ch" forName="parTx2" refType="h" fact="0.7956"/>
                  <dgm:constr type="w" for="ch" forName="parTx2" refType="w" fact="0.2101"/>
                  <dgm:constr type="h" for="ch" forName="parTx2" refType="h" fact="0.0704"/>
                  <dgm:constr type="ctrX" for="ch" forName="picture2" refType="w" fact="0.5561"/>
                  <dgm:constr type="ctrY" for="ch" forName="picture2" refType="h" fact="0.787"/>
                  <dgm:constr type="w" for="ch" forName="picture2" refType="w" fact="0.0974"/>
                  <dgm:constr type="h" for="ch" forName="picture2" refType="h" fact="0.1218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489"/>
                  <dgm:constr type="t" for="ch" forName="parTx3" refType="h" fact="0.673"/>
                  <dgm:constr type="w" for="ch" forName="parTx3" refType="w" fact="0.2101"/>
                  <dgm:constr type="h" for="ch" forName="parTx3" refType="h" fact="0.0704"/>
                  <dgm:constr type="ctrX" for="ch" forName="picture3" refType="w" fact="0.4585"/>
                  <dgm:constr type="ctrY" for="ch" forName="picture3" refType="h" fact="0.6644"/>
                  <dgm:constr type="w" for="ch" forName="picture3" refType="w" fact="0.0974"/>
                  <dgm:constr type="h" for="ch" forName="picture3" refType="h" fact="0.1218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3868"/>
                  <dgm:constr type="t" for="ch" forName="parTx4" refType="h" fact="0.538"/>
                  <dgm:constr type="w" for="ch" forName="parTx4" refType="w" fact="0.2101"/>
                  <dgm:constr type="h" for="ch" forName="parTx4" refType="h" fact="0.0704"/>
                  <dgm:constr type="ctrX" for="ch" forName="picture4" refType="w" fact="0.3963"/>
                  <dgm:constr type="ctrY" for="ch" forName="picture4" refType="h" fact="0.5294"/>
                  <dgm:constr type="w" for="ch" forName="picture4" refType="w" fact="0.0974"/>
                  <dgm:constr type="h" for="ch" forName="picture4" refType="h" fact="0.1218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424"/>
                  <dgm:constr type="t" for="ch" forName="parTx5" refType="h" fact="0.3951"/>
                  <dgm:constr type="w" for="ch" forName="parTx5" refType="w" fact="0.2101"/>
                  <dgm:constr type="h" for="ch" forName="parTx5" refType="h" fact="0.0704"/>
                  <dgm:constr type="ctrX" for="ch" forName="picture5" refType="w" fact="0.352"/>
                  <dgm:constr type="ctrY" for="ch" forName="picture5" refType="h" fact="0.3864"/>
                  <dgm:constr type="w" for="ch" forName="picture5" refType="w" fact="0.0974"/>
                  <dgm:constr type="h" for="ch" forName="picture5" refType="h" fact="0.1218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  <dgm:constr type="r" for="ch" forName="parTx6" refType="w" fact="0.3172"/>
                  <dgm:constr type="t" for="ch" forName="parTx6" refType="h" fact="0.2531"/>
                  <dgm:constr type="w" for="ch" forName="parTx6" refType="w" fact="0.2101"/>
                  <dgm:constr type="h" for="ch" forName="parTx6" refType="h" fact="0.0704"/>
                  <dgm:constr type="ctrX" for="ch" forName="picture6" refType="w" fact="0.3267"/>
                  <dgm:constr type="ctrY" for="ch" forName="picture6" refType="h" fact="0.2444"/>
                  <dgm:constr type="w" for="ch" forName="picture6" refType="w" fact="0.0974"/>
                  <dgm:constr type="h" for="ch" forName="picture6" refType="h" fact="0.1218"/>
                  <dgm:constr type="r" for="ch" forName="desTx6" refType="l" refFor="ch" refForName="parTx6"/>
                  <dgm:constr type="l" for="ch" forName="desTx6"/>
                  <dgm:constr type="t" for="ch" forName="desTx6" refType="t" refFor="ch" refForName="parTx6"/>
                  <dgm:constr type="h" for="ch" forName="desTx6" refType="h" refFor="ch" refForName="parTx6"/>
                  <dgm:constr type="r" for="ch" forName="parTx7" refType="w" fact="0.3034"/>
                  <dgm:constr type="t" for="ch" forName="parTx7" refType="h" fact="0.1162"/>
                  <dgm:constr type="w" for="ch" forName="parTx7" refType="w" fact="0.2101"/>
                  <dgm:constr type="h" for="ch" forName="parTx7" refType="h" fact="0.0704"/>
                  <dgm:constr type="ctrX" for="ch" forName="picture7" refType="w" fact="0.3129"/>
                  <dgm:constr type="ctrY" for="ch" forName="picture7" refType="h" fact="0.1075"/>
                  <dgm:constr type="w" for="ch" forName="picture7" refType="w" fact="0.0974"/>
                  <dgm:constr type="h" for="ch" forName="picture7" refType="h" fact="0.1218"/>
                  <dgm:constr type="r" for="ch" forName="desTx7" refType="l" refFor="ch" refForName="parTx7"/>
                  <dgm:constr type="l" for="ch" forName="desTx7"/>
                  <dgm:constr type="t" for="ch" forName="desTx7" refType="t" refFor="ch" refForName="parTx7"/>
                  <dgm:constr type="h" for="ch" forName="desTx7" refType="h" refFor="ch" refForName="parTx7"/>
                </dgm:constrLst>
              </dgm:if>
              <dgm:else name="Name71">
                <dgm:alg type="composite">
                  <dgm:param type="ar" val="1.096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userD" refType="w" fact="0.0111"/>
                  <dgm:constr type="ctrX" for="ch" forName="dot1" refType="w" fact="0.5541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5756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5974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6194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6416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4197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4382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3344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2734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2357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2184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2442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2275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2108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1942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1775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2108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2108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r" for="ch" forName="parTx1" refType="w" fact="0.7085"/>
                  <dgm:constr type="t" for="ch" forName="parTx1" refType="h" fact="0.8845"/>
                  <dgm:constr type="w" for="ch" forName="parTx1" refType="w" fact="0.2396"/>
                  <dgm:constr type="h" for="ch" forName="parTx1" refType="h" fact="0.0704"/>
                  <dgm:constr type="ctrX" for="ch" forName="picture1" refType="w" fact="0.7194"/>
                  <dgm:constr type="ctrY" for="ch" forName="picture1" refType="h" fact="0.8769"/>
                  <dgm:constr type="w" for="ch" forName="picture1" refType="w" fact="0.1111"/>
                  <dgm:constr type="h" for="ch" forName="picture1" refType="h" fact="0.1218"/>
                  <dgm:constr type="r" for="ch" forName="parTx2" refType="w" fact="0.4828"/>
                  <dgm:constr type="t" for="ch" forName="parTx2" refType="h" fact="0.7946"/>
                  <dgm:constr type="w" for="ch" forName="parTx2" refType="w" fact="0.2396"/>
                  <dgm:constr type="h" for="ch" forName="parTx2" refType="h" fact="0.0704"/>
                  <dgm:constr type="ctrX" for="ch" forName="picture2" refType="w" fact="0.4937"/>
                  <dgm:constr type="ctrY" for="ch" forName="picture2" refType="h" fact="0.787"/>
                  <dgm:constr type="w" for="ch" forName="picture2" refType="w" fact="0.1111"/>
                  <dgm:constr type="h" for="ch" forName="picture2" refType="h" fact="0.1218"/>
                  <dgm:constr type="r" for="ch" forName="parTx3" refType="w" fact="0.3715"/>
                  <dgm:constr type="t" for="ch" forName="parTx3" refType="h" fact="0.672"/>
                  <dgm:constr type="w" for="ch" forName="parTx3" refType="w" fact="0.2396"/>
                  <dgm:constr type="h" for="ch" forName="parTx3" refType="h" fact="0.0704"/>
                  <dgm:constr type="ctrX" for="ch" forName="picture3" refType="w" fact="0.3824"/>
                  <dgm:constr type="ctrY" for="ch" forName="picture3" refType="h" fact="0.6644"/>
                  <dgm:constr type="w" for="ch" forName="picture3" refType="w" fact="0.1111"/>
                  <dgm:constr type="h" for="ch" forName="picture3" refType="h" fact="0.1218"/>
                  <dgm:constr type="r" for="ch" forName="parTx4" refType="w" fact="0.3006"/>
                  <dgm:constr type="t" for="ch" forName="parTx4" refType="h" fact="0.5369"/>
                  <dgm:constr type="w" for="ch" forName="parTx4" refType="w" fact="0.2396"/>
                  <dgm:constr type="h" for="ch" forName="parTx4" refType="h" fact="0.0704"/>
                  <dgm:constr type="ctrX" for="ch" forName="picture4" refType="w" fact="0.3115"/>
                  <dgm:constr type="ctrY" for="ch" forName="picture4" refType="h" fact="0.5294"/>
                  <dgm:constr type="w" for="ch" forName="picture4" refType="w" fact="0.1111"/>
                  <dgm:constr type="h" for="ch" forName="picture4" refType="h" fact="0.1218"/>
                  <dgm:constr type="r" for="ch" forName="parTx5" refType="w" fact="0.25"/>
                  <dgm:constr type="t" for="ch" forName="parTx5" refType="h" fact="0.394"/>
                  <dgm:constr type="w" for="ch" forName="parTx5" refType="w" fact="0.2396"/>
                  <dgm:constr type="h" for="ch" forName="parTx5" refType="h" fact="0.0704"/>
                  <dgm:constr type="ctrX" for="ch" forName="picture5" refType="w" fact="0.2609"/>
                  <dgm:constr type="ctrY" for="ch" forName="picture5" refType="h" fact="0.3864"/>
                  <dgm:constr type="w" for="ch" forName="picture5" refType="w" fact="0.1111"/>
                  <dgm:constr type="h" for="ch" forName="picture5" refType="h" fact="0.1218"/>
                  <dgm:constr type="r" for="ch" forName="parTx6" refType="w" fact="0.2212"/>
                  <dgm:constr type="t" for="ch" forName="parTx6" refType="h" fact="0.252"/>
                  <dgm:constr type="w" for="ch" forName="parTx6" refType="w" fact="0.2396"/>
                  <dgm:constr type="h" for="ch" forName="parTx6" refType="h" fact="0.0704"/>
                  <dgm:constr type="ctrX" for="ch" forName="picture6" refType="w" fact="0.2321"/>
                  <dgm:constr type="ctrY" for="ch" forName="picture6" refType="h" fact="0.2444"/>
                  <dgm:constr type="w" for="ch" forName="picture6" refType="w" fact="0.1111"/>
                  <dgm:constr type="h" for="ch" forName="picture6" refType="h" fact="0.1218"/>
                  <dgm:constr type="r" for="ch" forName="parTx7" refType="w" fact="0.2055"/>
                  <dgm:constr type="t" for="ch" forName="parTx7" refType="h" fact="0.1151"/>
                  <dgm:constr type="w" for="ch" forName="parTx7" refType="w" fact="0.2396"/>
                  <dgm:constr type="h" for="ch" forName="parTx7" refType="h" fact="0.0704"/>
                  <dgm:constr type="ctrX" for="ch" forName="picture7" refType="w" fact="0.2164"/>
                  <dgm:constr type="ctrY" for="ch" forName="picture7" refType="h" fact="0.1075"/>
                  <dgm:constr type="w" for="ch" forName="picture7" refType="w" fact="0.1111"/>
                  <dgm:constr type="h" for="ch" forName="picture7" refType="h" fact="0.1218"/>
                </dgm:constrLst>
              </dgm:else>
            </dgm:choose>
          </dgm:else>
        </dgm:choose>
      </dgm:else>
    </dgm:choose>
    <dgm:forEach name="wrapper" axis="self" ptType="parTrans">
      <dgm:forEach name="wrapper2" axis="self" ptType="sibTrans" st="2">
        <dgm:forEach name="imageRepeat" axis="self">
          <dgm:layoutNode name="imageRepeat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 axis="self"/>
          </dgm:layoutNode>
        </dgm:forEach>
      </dgm:forEach>
    </dgm:forEach>
    <dgm:choose name="Name72">
      <dgm:if name="Name73" axis="ch" ptType="node" func="cnt" op="gte" val="2">
        <dgm:layoutNode name="dot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2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3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74"/>
    </dgm:choose>
    <dgm:choose name="Name75">
      <dgm:if name="Name76" axis="ch" ptType="node" func="cnt" op="gte" val="3">
        <dgm:layoutNode name="dot4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5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77"/>
    </dgm:choose>
    <dgm:choose name="Name78">
      <dgm:if name="Name79" axis="ch" ptType="node" func="cnt" op="gte" val="4">
        <dgm:layoutNode name="dot6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0"/>
    </dgm:choose>
    <dgm:choose name="Name81">
      <dgm:if name="Name82" axis="ch" ptType="node" func="cnt" op="gte" val="5">
        <dgm:layoutNode name="dot7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8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3"/>
    </dgm:choose>
    <dgm:choose name="Name84">
      <dgm:if name="Name85" axis="ch" ptType="node" func="cnt" op="gte" val="6">
        <dgm:layoutNode name="dot9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10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6"/>
    </dgm:choose>
    <dgm:choose name="Name87">
      <dgm:if name="Name88" axis="ch" ptType="node" func="cnt" op="gte" val="7">
        <dgm:layoutNode name="dot1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9"/>
    </dgm:choose>
    <dgm:choose name="Name90">
      <dgm:if name="Name91" axis="ch" ptType="node" func="cnt" op="gte" val="2">
        <dgm:layoutNode name="dotArrow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2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3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4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5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6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7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92"/>
    </dgm:choose>
    <dgm:forEach name="Name93" axis="ch" ptType="node" cnt="1">
      <dgm:layoutNode name="parTx1">
        <dgm:choose name="Name94">
          <dgm:if name="Name95" func="var" arg="dir" op="equ" val="norm">
            <dgm:alg type="tx">
              <dgm:param type="parTxLTRAlign" val="l"/>
              <dgm:param type="parTxRTLAlign" val="r"/>
            </dgm:alg>
          </dgm:if>
          <dgm:else name="Name96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97">
          <dgm:if name="Name98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99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00">
        <dgm:if name="Name101" axis="ch" ptType="node" func="cnt" op="gte" val="1">
          <dgm:layoutNode name="desTx1" styleLbl="revTx">
            <dgm:varLst>
              <dgm:bulletEnabled val="1"/>
            </dgm:varLst>
            <dgm:choose name="Name102">
              <dgm:if name="Name103" func="var" arg="dir" op="equ" val="norm">
                <dgm:choose name="Name104">
                  <dgm:if name="Name105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06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07">
                <dgm:choose name="Name108">
                  <dgm:if name="Name109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10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11"/>
      </dgm:choose>
    </dgm:forEach>
    <dgm:forEach name="Name112" axis="ch" ptType="sibTrans" hideLastTrans="0" cnt="1">
      <dgm:layoutNode name="picture1">
        <dgm:alg type="sp"/>
        <dgm:shape xmlns:r="http://schemas.openxmlformats.org/officeDocument/2006/relationships" r:blip="">
          <dgm:adjLst/>
        </dgm:shape>
        <dgm:presOf/>
        <dgm:constrLst/>
        <dgm:forEach name="Name113" ref="imageRepeat"/>
      </dgm:layoutNode>
    </dgm:forEach>
    <dgm:forEach name="Name114" axis="ch" ptType="node" st="2" cnt="1">
      <dgm:layoutNode name="parTx2">
        <dgm:choose name="Name115">
          <dgm:if name="Name116" func="var" arg="dir" op="equ" val="norm">
            <dgm:alg type="tx">
              <dgm:param type="parTxLTRAlign" val="l"/>
              <dgm:param type="parTxRTLAlign" val="r"/>
            </dgm:alg>
          </dgm:if>
          <dgm:else name="Name117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18">
          <dgm:if name="Name119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20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21">
        <dgm:if name="Name122" axis="ch" ptType="node" func="cnt" op="gte" val="1">
          <dgm:layoutNode name="desTx2" styleLbl="revTx">
            <dgm:varLst>
              <dgm:bulletEnabled val="1"/>
            </dgm:varLst>
            <dgm:choose name="Name123">
              <dgm:if name="Name124" func="var" arg="dir" op="equ" val="norm">
                <dgm:choose name="Name125">
                  <dgm:if name="Name126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27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28">
                <dgm:choose name="Name129">
                  <dgm:if name="Name130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31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32"/>
      </dgm:choose>
    </dgm:forEach>
    <dgm:forEach name="Name133" axis="ch" ptType="sibTrans" hideLastTrans="0" st="2" cnt="1">
      <dgm:layoutNode name="picture2">
        <dgm:alg type="sp"/>
        <dgm:shape xmlns:r="http://schemas.openxmlformats.org/officeDocument/2006/relationships" r:blip="">
          <dgm:adjLst/>
        </dgm:shape>
        <dgm:presOf/>
        <dgm:constrLst/>
        <dgm:forEach name="Name134" ref="imageRepeat"/>
      </dgm:layoutNode>
    </dgm:forEach>
    <dgm:forEach name="Name135" axis="ch" ptType="node" st="3" cnt="1">
      <dgm:layoutNode name="parTx3">
        <dgm:choose name="Name136">
          <dgm:if name="Name137" func="var" arg="dir" op="equ" val="norm">
            <dgm:alg type="tx">
              <dgm:param type="parTxLTRAlign" val="l"/>
              <dgm:param type="parTxRTLAlign" val="r"/>
            </dgm:alg>
          </dgm:if>
          <dgm:else name="Name138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39">
          <dgm:if name="Name140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41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42">
        <dgm:if name="Name143" axis="ch" ptType="node" func="cnt" op="gte" val="1">
          <dgm:layoutNode name="desTx3" styleLbl="revTx">
            <dgm:varLst>
              <dgm:bulletEnabled val="1"/>
            </dgm:varLst>
            <dgm:choose name="Name144">
              <dgm:if name="Name145" func="var" arg="dir" op="equ" val="norm">
                <dgm:choose name="Name146">
                  <dgm:if name="Name147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48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49">
                <dgm:choose name="Name150">
                  <dgm:if name="Name151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5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53"/>
      </dgm:choose>
    </dgm:forEach>
    <dgm:forEach name="Name154" axis="ch" ptType="sibTrans" hideLastTrans="0" st="3" cnt="1">
      <dgm:layoutNode name="picture3">
        <dgm:alg type="sp"/>
        <dgm:shape xmlns:r="http://schemas.openxmlformats.org/officeDocument/2006/relationships" r:blip="">
          <dgm:adjLst/>
        </dgm:shape>
        <dgm:presOf/>
        <dgm:constrLst/>
        <dgm:forEach name="Name155" ref="imageRepeat"/>
      </dgm:layoutNode>
    </dgm:forEach>
    <dgm:forEach name="Name156" axis="ch" ptType="node" st="4" cnt="1">
      <dgm:layoutNode name="parTx4">
        <dgm:choose name="Name157">
          <dgm:if name="Name158" func="var" arg="dir" op="equ" val="norm">
            <dgm:alg type="tx">
              <dgm:param type="parTxLTRAlign" val="l"/>
              <dgm:param type="parTxRTLAlign" val="r"/>
            </dgm:alg>
          </dgm:if>
          <dgm:else name="Name159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60">
          <dgm:if name="Name161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62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63">
        <dgm:if name="Name164" axis="ch" ptType="node" func="cnt" op="gte" val="1">
          <dgm:layoutNode name="desTx4" styleLbl="revTx">
            <dgm:varLst>
              <dgm:bulletEnabled val="1"/>
            </dgm:varLst>
            <dgm:choose name="Name165">
              <dgm:if name="Name166" func="var" arg="dir" op="equ" val="norm">
                <dgm:choose name="Name167">
                  <dgm:if name="Name168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69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70">
                <dgm:choose name="Name171">
                  <dgm:if name="Name172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73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74"/>
      </dgm:choose>
    </dgm:forEach>
    <dgm:forEach name="Name175" axis="ch" ptType="sibTrans" hideLastTrans="0" st="4" cnt="1">
      <dgm:layoutNode name="picture4">
        <dgm:alg type="sp"/>
        <dgm:shape xmlns:r="http://schemas.openxmlformats.org/officeDocument/2006/relationships" r:blip="">
          <dgm:adjLst/>
        </dgm:shape>
        <dgm:presOf/>
        <dgm:constrLst/>
        <dgm:forEach name="Name176" ref="imageRepeat"/>
      </dgm:layoutNode>
    </dgm:forEach>
    <dgm:forEach name="Name177" axis="ch" ptType="node" st="5" cnt="1">
      <dgm:layoutNode name="parTx5">
        <dgm:choose name="Name178">
          <dgm:if name="Name179" func="var" arg="dir" op="equ" val="norm">
            <dgm:alg type="tx">
              <dgm:param type="parTxLTRAlign" val="l"/>
              <dgm:param type="parTxRTLAlign" val="r"/>
            </dgm:alg>
          </dgm:if>
          <dgm:else name="Name180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81">
          <dgm:if name="Name182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83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84">
        <dgm:if name="Name185" axis="ch" ptType="node" func="cnt" op="gte" val="1">
          <dgm:layoutNode name="desTx5" styleLbl="revTx">
            <dgm:varLst>
              <dgm:bulletEnabled val="1"/>
            </dgm:varLst>
            <dgm:choose name="Name186">
              <dgm:if name="Name187" func="var" arg="dir" op="equ" val="norm">
                <dgm:choose name="Name188">
                  <dgm:if name="Name189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90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91">
                <dgm:choose name="Name192">
                  <dgm:if name="Name193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94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95"/>
      </dgm:choose>
    </dgm:forEach>
    <dgm:forEach name="Name196" axis="ch" ptType="sibTrans" hideLastTrans="0" st="5" cnt="1">
      <dgm:layoutNode name="picture5">
        <dgm:alg type="sp"/>
        <dgm:shape xmlns:r="http://schemas.openxmlformats.org/officeDocument/2006/relationships" r:blip="">
          <dgm:adjLst/>
        </dgm:shape>
        <dgm:presOf/>
        <dgm:constrLst/>
        <dgm:forEach name="Name197" ref="imageRepeat"/>
      </dgm:layoutNode>
    </dgm:forEach>
    <dgm:forEach name="Name198" axis="ch" ptType="node" st="6" cnt="1">
      <dgm:layoutNode name="parTx6">
        <dgm:choose name="Name199">
          <dgm:if name="Name200" func="var" arg="dir" op="equ" val="norm">
            <dgm:alg type="tx">
              <dgm:param type="parTxLTRAlign" val="l"/>
              <dgm:param type="parTxRTLAlign" val="r"/>
            </dgm:alg>
          </dgm:if>
          <dgm:else name="Name201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202">
          <dgm:if name="Name203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204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205">
        <dgm:if name="Name206" axis="ch" ptType="node" func="cnt" op="gte" val="1">
          <dgm:layoutNode name="desTx6" styleLbl="revTx">
            <dgm:varLst>
              <dgm:bulletEnabled val="1"/>
            </dgm:varLst>
            <dgm:choose name="Name207">
              <dgm:if name="Name208" func="var" arg="dir" op="equ" val="norm">
                <dgm:choose name="Name209">
                  <dgm:if name="Name210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211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212">
                <dgm:choose name="Name213">
                  <dgm:if name="Name214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215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216"/>
      </dgm:choose>
    </dgm:forEach>
    <dgm:forEach name="Name217" axis="ch" ptType="sibTrans" hideLastTrans="0" st="6" cnt="1">
      <dgm:layoutNode name="picture6">
        <dgm:alg type="sp"/>
        <dgm:shape xmlns:r="http://schemas.openxmlformats.org/officeDocument/2006/relationships" r:blip="">
          <dgm:adjLst/>
        </dgm:shape>
        <dgm:presOf/>
        <dgm:constrLst/>
        <dgm:forEach name="Name218" ref="imageRepeat"/>
      </dgm:layoutNode>
    </dgm:forEach>
    <dgm:forEach name="Name219" axis="ch" ptType="node" st="7" cnt="1">
      <dgm:layoutNode name="parTx7">
        <dgm:choose name="Name220">
          <dgm:if name="Name221" func="var" arg="dir" op="equ" val="norm">
            <dgm:alg type="tx">
              <dgm:param type="parTxLTRAlign" val="l"/>
              <dgm:param type="parTxRTLAlign" val="r"/>
            </dgm:alg>
          </dgm:if>
          <dgm:else name="Name222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223">
          <dgm:if name="Name224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225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226">
        <dgm:if name="Name227" axis="ch" ptType="node" func="cnt" op="gte" val="1">
          <dgm:layoutNode name="desTx7" styleLbl="revTx">
            <dgm:varLst>
              <dgm:bulletEnabled val="1"/>
            </dgm:varLst>
            <dgm:choose name="Name228">
              <dgm:if name="Name229" func="var" arg="dir" op="equ" val="norm">
                <dgm:choose name="Name230">
                  <dgm:if name="Name231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232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233">
                <dgm:choose name="Name234">
                  <dgm:if name="Name235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236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237"/>
      </dgm:choose>
    </dgm:forEach>
    <dgm:forEach name="Name238" axis="ch" ptType="sibTrans" hideLastTrans="0" st="7" cnt="1">
      <dgm:layoutNode name="picture7">
        <dgm:alg type="sp"/>
        <dgm:shape xmlns:r="http://schemas.openxmlformats.org/officeDocument/2006/relationships" r:blip="">
          <dgm:adjLst/>
        </dgm:shape>
        <dgm:presOf/>
        <dgm:constrLst/>
        <dgm:forEach name="Name239" ref="imageRepeat"/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9/3/layout/CircleRelationship">
  <dgm:title val=""/>
  <dgm:desc val=""/>
  <dgm:catLst>
    <dgm:cat type="relationship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0" srcId="0" destId="10" srcOrd="0" destOrd="0"/>
        <dgm:cxn modelId="21" srcId="10" destId="11" srcOrd="0" destOrd="0"/>
        <dgm:cxn modelId="22" srcId="10" destId="12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0" srcId="0" destId="10" srcOrd="0" destOrd="0"/>
        <dgm:cxn modelId="21" srcId="10" destId="11" srcOrd="0" destOrd="0"/>
        <dgm:cxn modelId="22" srcId="10" destId="12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0" srcId="0" destId="10" srcOrd="0" destOrd="0"/>
        <dgm:cxn modelId="21" srcId="10" destId="11" srcOrd="0" destOrd="0"/>
        <dgm:cxn modelId="22" srcId="10" destId="12" srcOrd="0" destOrd="0"/>
      </dgm:cxnLst>
      <dgm:bg/>
      <dgm:whole/>
    </dgm:dataModel>
  </dgm:clrData>
  <dgm:layoutNode name="Name0">
    <dgm:varLst>
      <dgm:chMax val="1"/>
      <dgm:chPref val="1"/>
    </dgm:varLst>
    <dgm:shape xmlns:r="http://schemas.openxmlformats.org/officeDocument/2006/relationships" r:blip="">
      <dgm:adjLst/>
    </dgm:shape>
    <dgm:choose name="Name1">
      <dgm:if name="Name2" axis="ch ch" ptType="node node" func="cnt" op="equ" val="0">
        <dgm:alg type="composite">
          <dgm:param type="ar" val="0.98"/>
        </dgm:alg>
        <dgm:constrLst>
          <dgm:constr type="primFontSz" for="des" ptType="node" op="equ" val="65"/>
          <dgm:constr type="l" for="ch" forName="Parent" refType="w" fact="0"/>
          <dgm:constr type="t" for="ch" forName="Parent" refType="h" fact="0.039"/>
          <dgm:constr type="w" for="ch" forName="Parent" refType="w" fact="0.8734"/>
          <dgm:constr type="h" for="ch" forName="Parent" refType="h" fact="0.856"/>
          <dgm:constr type="l" for="ch" forName="Accent1" refType="w" fact="0.4984"/>
          <dgm:constr type="t" for="ch" forName="Accent1" refType="h" fact="0"/>
          <dgm:constr type="w" for="ch" forName="Accent1" refType="w" fact="0.0972"/>
          <dgm:constr type="h" for="ch" forName="Accent1" refType="h" fact="0.0952"/>
          <dgm:constr type="l" for="ch" forName="Accent2" refType="w" fact="0.2684"/>
          <dgm:constr type="t" for="ch" forName="Accent2" refType="h" fact="0.8314"/>
          <dgm:constr type="w" for="ch" forName="Accent2" refType="w" fact="0.0704"/>
          <dgm:constr type="h" for="ch" forName="Accent2" refType="h" fact="0.069"/>
          <dgm:constr type="l" for="ch" forName="Accent3" refType="w" fact="0.9296"/>
          <dgm:constr type="t" for="ch" forName="Accent3" refType="h" fact="0.3864"/>
          <dgm:constr type="w" for="ch" forName="Accent3" refType="w" fact="0.0704"/>
          <dgm:constr type="h" for="ch" forName="Accent3" refType="h" fact="0.069"/>
          <dgm:constr type="l" for="ch" forName="Accent4" refType="w" fact="0.5931"/>
          <dgm:constr type="t" for="ch" forName="Accent4" refType="h" fact="0.9048"/>
          <dgm:constr type="w" for="ch" forName="Accent4" refType="w" fact="0.0972"/>
          <dgm:constr type="h" for="ch" forName="Accent4" refType="h" fact="0.0952"/>
          <dgm:constr type="l" for="ch" forName="Accent5" refType="w" fact="0.2883"/>
          <dgm:constr type="t" for="ch" forName="Accent5" refType="h" fact="0.1353"/>
          <dgm:constr type="w" for="ch" forName="Accent5" refType="w" fact="0.0704"/>
          <dgm:constr type="h" for="ch" forName="Accent5" refType="h" fact="0.069"/>
          <dgm:constr type="l" for="ch" forName="Accent6" refType="w" fact="0.0666"/>
          <dgm:constr type="t" for="ch" forName="Accent6" refType="h" fact="0.53"/>
          <dgm:constr type="w" for="ch" forName="Accent6" refType="w" fact="0.0704"/>
          <dgm:constr type="h" for="ch" forName="Accent6" refType="h" fact="0.069"/>
        </dgm:constrLst>
      </dgm:if>
      <dgm:if name="Name3" axis="ch ch" ptType="node node" func="cnt" op="equ" val="1">
        <dgm:alg type="composite">
          <dgm:param type="ar" val="1.2476"/>
        </dgm:alg>
        <dgm:constrLst>
          <dgm:constr type="primFontSz" for="des" ptType="node" op="equ" val="65"/>
          <dgm:constr type="l" for="ch" forName="Parent" refType="w" fact="0.2145"/>
          <dgm:constr type="t" for="ch" forName="Parent" refType="h" fact="0.039"/>
          <dgm:constr type="w" for="ch" forName="Parent" refType="w" fact="0.6861"/>
          <dgm:constr type="h" for="ch" forName="Parent" refType="h" fact="0.856"/>
          <dgm:constr type="l" for="ch" forName="Accent8" refType="w" fact="0.0262"/>
          <dgm:constr type="t" for="ch" forName="Accent8" refType="h" fact="0.6434"/>
          <dgm:constr type="w" for="ch" forName="Accent8" refType="w" fact="0.138"/>
          <dgm:constr type="h" for="ch" forName="Accent8" refType="h" fact="0.1721"/>
          <dgm:constr type="l" for="ch" forName="Accent1" refType="w" fact="0.6059"/>
          <dgm:constr type="t" for="ch" forName="Accent1" refType="h" fact="0"/>
          <dgm:constr type="w" for="ch" forName="Accent1" refType="w" fact="0.0763"/>
          <dgm:constr type="h" for="ch" forName="Accent1" refType="h" fact="0.0952"/>
          <dgm:constr type="l" for="ch" forName="Accent2" refType="w" fact="0.4253"/>
          <dgm:constr type="t" for="ch" forName="Accent2" refType="h" fact="0.8314"/>
          <dgm:constr type="w" for="ch" forName="Accent2" refType="w" fact="0.0553"/>
          <dgm:constr type="h" for="ch" forName="Accent2" refType="h" fact="0.069"/>
          <dgm:constr type="l" for="ch" forName="Accent3" refType="w" fact="0.9447"/>
          <dgm:constr type="t" for="ch" forName="Accent3" refType="h" fact="0.3864"/>
          <dgm:constr type="w" for="ch" forName="Accent3" refType="w" fact="0.0553"/>
          <dgm:constr type="h" for="ch" forName="Accent3" refType="h" fact="0.069"/>
          <dgm:constr type="l" for="ch" forName="Child1" refType="w" fact="0"/>
          <dgm:constr type="t" for="ch" forName="Child1" refType="h" fact="0.1935"/>
          <dgm:constr type="w" for="ch" forName="Child1" refType="w" fact="0.2789"/>
          <dgm:constr type="h" for="ch" forName="Child1" refType="h" fact="0.3479"/>
          <dgm:constr type="l" for="ch" forName="Accent4" refType="w" fact="0.6803"/>
          <dgm:constr type="t" for="ch" forName="Accent4" refType="h" fact="0.9048"/>
          <dgm:constr type="w" for="ch" forName="Accent4" refType="w" fact="0.0763"/>
          <dgm:constr type="h" for="ch" forName="Accent4" refType="h" fact="0.0952"/>
          <dgm:constr type="l" for="ch" forName="Accent7" refType="w" fact="0.5287"/>
          <dgm:constr type="t" for="ch" forName="Accent7" refType="h" fact="0.1383"/>
          <dgm:constr type="w" for="ch" forName="Accent7" refType="w" fact="0.0763"/>
          <dgm:constr type="h" for="ch" forName="Accent7" refType="h" fact="0.0952"/>
          <dgm:constr type="l" for="ch" forName="Accent5" refType="w" fact="0.4409"/>
          <dgm:constr type="t" for="ch" forName="Accent5" refType="h" fact="0.1353"/>
          <dgm:constr type="w" for="ch" forName="Accent5" refType="w" fact="0.0553"/>
          <dgm:constr type="h" for="ch" forName="Accent5" refType="h" fact="0.069"/>
          <dgm:constr type="l" for="ch" forName="Accent6" refType="w" fact="0.2668"/>
          <dgm:constr type="t" for="ch" forName="Accent6" refType="h" fact="0.53"/>
          <dgm:constr type="w" for="ch" forName="Accent6" refType="w" fact="0.0553"/>
          <dgm:constr type="h" for="ch" forName="Accent6" refType="h" fact="0.069"/>
        </dgm:constrLst>
      </dgm:if>
      <dgm:if name="Name4" axis="ch ch" ptType="node node" func="cnt" op="equ" val="2">
        <dgm:alg type="composite">
          <dgm:param type="ar" val="1.592"/>
        </dgm:alg>
        <dgm:constrLst>
          <dgm:constr type="primFontSz" for="des" ptType="node" op="equ" val="65"/>
          <dgm:constr type="l" for="ch" forName="Parent" refType="w" fact="0.1886"/>
          <dgm:constr type="t" for="ch" forName="Parent" refType="h" fact="0.039"/>
          <dgm:constr type="w" for="ch" forName="Parent" refType="w" fact="0.5377"/>
          <dgm:constr type="h" for="ch" forName="Parent" refType="h" fact="0.856"/>
          <dgm:constr type="l" for="ch" forName="Accent8" refType="w" fact="0.0411"/>
          <dgm:constr type="t" for="ch" forName="Accent8" refType="h" fact="0.6434"/>
          <dgm:constr type="w" for="ch" forName="Accent8" refType="w" fact="0.1081"/>
          <dgm:constr type="h" for="ch" forName="Accent8" refType="h" fact="0.1721"/>
          <dgm:constr type="l" for="ch" forName="Accent1" refType="w" fact="0.4954"/>
          <dgm:constr type="t" for="ch" forName="Accent1" refType="h" fact="0"/>
          <dgm:constr type="w" for="ch" forName="Accent1" refType="w" fact="0.0598"/>
          <dgm:constr type="h" for="ch" forName="Accent1" refType="h" fact="0.0952"/>
          <dgm:constr type="l" for="ch" forName="Accent2" refType="w" fact="0.3538"/>
          <dgm:constr type="t" for="ch" forName="Accent2" refType="h" fact="0.8314"/>
          <dgm:constr type="w" for="ch" forName="Accent2" refType="w" fact="0.0433"/>
          <dgm:constr type="h" for="ch" forName="Accent2" refType="h" fact="0.069"/>
          <dgm:constr type="l" for="ch" forName="Accent3" refType="w" fact="0.7609"/>
          <dgm:constr type="t" for="ch" forName="Accent3" refType="h" fact="0.3864"/>
          <dgm:constr type="w" for="ch" forName="Accent3" refType="w" fact="0.0433"/>
          <dgm:constr type="h" for="ch" forName="Accent3" refType="h" fact="0.069"/>
          <dgm:constr type="l" for="ch" forName="Accent9" refType="w" fact="0.6839"/>
          <dgm:constr type="t" for="ch" forName="Accent9" refType="h" fact="0.27"/>
          <dgm:constr type="w" for="ch" forName="Accent9" refType="w" fact="0.0598"/>
          <dgm:constr type="h" for="ch" forName="Accent9" refType="h" fact="0.0952"/>
          <dgm:constr type="l" for="ch" forName="Child1" refType="w" fact="0.0206"/>
          <dgm:constr type="t" for="ch" forName="Child1" refType="h" fact="0.1935"/>
          <dgm:constr type="w" for="ch" forName="Child1" refType="w" fact="0.2186"/>
          <dgm:constr type="h" for="ch" forName="Child1" refType="h" fact="0.3479"/>
          <dgm:constr type="l" for="ch" forName="Child2" refType="w" fact="0.7814"/>
          <dgm:constr type="t" for="ch" forName="Child2" refType="h" fact="0.0298"/>
          <dgm:constr type="w" for="ch" forName="Child2" refType="w" fact="0.2186"/>
          <dgm:constr type="h" for="ch" forName="Child2" refType="h" fact="0.3479"/>
          <dgm:constr type="l" for="ch" forName="Accent10" refType="w" fact="0"/>
          <dgm:constr type="t" for="ch" forName="Accent10" refType="h" fact="0.8482"/>
          <dgm:constr type="w" for="ch" forName="Accent10" refType="w" fact="0.0433"/>
          <dgm:constr type="h" for="ch" forName="Accent10" refType="h" fact="0.069"/>
          <dgm:constr type="l" for="ch" forName="Accent11" refType="w" fact="0.4318"/>
          <dgm:constr type="t" for="ch" forName="Accent11" refType="h" fact="0.75"/>
          <dgm:constr type="w" for="ch" forName="Accent11" refType="w" fact="0.0433"/>
          <dgm:constr type="h" for="ch" forName="Accent11" refType="h" fact="0.069"/>
          <dgm:constr type="l" for="ch" forName="Accent7" refType="w" fact="0.4349"/>
          <dgm:constr type="t" for="ch" forName="Accent7" refType="h" fact="0.1383"/>
          <dgm:constr type="w" for="ch" forName="Accent7" refType="w" fact="0.0598"/>
          <dgm:constr type="h" for="ch" forName="Accent7" refType="h" fact="0.0952"/>
          <dgm:constr type="l" for="ch" forName="Accent5" refType="w" fact="0.3661"/>
          <dgm:constr type="t" for="ch" forName="Accent5" refType="h" fact="0.1353"/>
          <dgm:constr type="w" for="ch" forName="Accent5" refType="w" fact="0.0433"/>
          <dgm:constr type="h" for="ch" forName="Accent5" refType="h" fact="0.069"/>
          <dgm:constr type="l" for="ch" forName="Accent6" refType="w" fact="0.2296"/>
          <dgm:constr type="t" for="ch" forName="Accent6" refType="h" fact="0.53"/>
          <dgm:constr type="w" for="ch" forName="Accent6" refType="w" fact="0.0433"/>
          <dgm:constr type="h" for="ch" forName="Accent6" refType="h" fact="0.069"/>
          <dgm:constr type="l" for="ch" forName="Accent4" refType="w" fact="0.5537"/>
          <dgm:constr type="t" for="ch" forName="Accent4" refType="h" fact="0.9048"/>
          <dgm:constr type="w" for="ch" forName="Accent4" refType="w" fact="0.0598"/>
          <dgm:constr type="h" for="ch" forName="Accent4" refType="h" fact="0.0952"/>
        </dgm:constrLst>
      </dgm:if>
      <dgm:if name="Name5" axis="ch ch" ptType="node node" func="cnt" op="equ" val="3">
        <dgm:alg type="composite">
          <dgm:param type="ar" val="1.7557"/>
        </dgm:alg>
        <dgm:constrLst>
          <dgm:constr type="primFontSz" for="des" ptType="node" op="equ" val="65"/>
          <dgm:constr type="l" for="ch" forName="Parent" refType="w" fact="0.171"/>
          <dgm:constr type="t" for="ch" forName="Parent" refType="h" fact="0.039"/>
          <dgm:constr type="w" for="ch" forName="Parent" refType="w" fact="0.4875"/>
          <dgm:constr type="h" for="ch" forName="Parent" refType="h" fact="0.856"/>
          <dgm:constr type="l" for="ch" forName="Accent8" refType="w" fact="0.0373"/>
          <dgm:constr type="t" for="ch" forName="Accent8" refType="h" fact="0.6434"/>
          <dgm:constr type="w" for="ch" forName="Accent8" refType="w" fact="0.098"/>
          <dgm:constr type="h" for="ch" forName="Accent8" refType="h" fact="0.1721"/>
          <dgm:constr type="l" for="ch" forName="Accent1" refType="w" fact="0.4492"/>
          <dgm:constr type="t" for="ch" forName="Accent1" refType="h" fact="0"/>
          <dgm:constr type="w" for="ch" forName="Accent1" refType="w" fact="0.0542"/>
          <dgm:constr type="h" for="ch" forName="Accent1" refType="h" fact="0.0952"/>
          <dgm:constr type="l" for="ch" forName="Accent2" refType="w" fact="0.3209"/>
          <dgm:constr type="t" for="ch" forName="Accent2" refType="h" fact="0.8314"/>
          <dgm:constr type="w" for="ch" forName="Accent2" refType="w" fact="0.0393"/>
          <dgm:constr type="h" for="ch" forName="Accent2" refType="h" fact="0.069"/>
          <dgm:constr type="l" for="ch" forName="Accent3" refType="w" fact="0.6899"/>
          <dgm:constr type="t" for="ch" forName="Accent3" refType="h" fact="0.3864"/>
          <dgm:constr type="w" for="ch" forName="Accent3" refType="w" fact="0.0393"/>
          <dgm:constr type="h" for="ch" forName="Accent3" refType="h" fact="0.069"/>
          <dgm:constr type="l" for="ch" forName="Accent9" refType="w" fact="0.6201"/>
          <dgm:constr type="t" for="ch" forName="Accent9" refType="h" fact="0.27"/>
          <dgm:constr type="w" for="ch" forName="Accent9" refType="w" fact="0.0542"/>
          <dgm:constr type="h" for="ch" forName="Accent9" refType="h" fact="0.0952"/>
          <dgm:constr type="l" for="ch" forName="Child1" refType="w" fact="0.0186"/>
          <dgm:constr type="t" for="ch" forName="Child1" refType="h" fact="0.1935"/>
          <dgm:constr type="w" for="ch" forName="Child1" refType="w" fact="0.1982"/>
          <dgm:constr type="h" for="ch" forName="Child1" refType="h" fact="0.3479"/>
          <dgm:constr type="l" for="ch" forName="Child2" refType="w" fact="0.7086"/>
          <dgm:constr type="t" for="ch" forName="Child2" refType="h" fact="0.0298"/>
          <dgm:constr type="w" for="ch" forName="Child2" refType="w" fact="0.1982"/>
          <dgm:constr type="h" for="ch" forName="Child2" refType="h" fact="0.3479"/>
          <dgm:constr type="l" for="ch" forName="Child3" refType="w" fact="0.8018"/>
          <dgm:constr type="t" for="ch" forName="Child3" refType="h" fact="0.6312"/>
          <dgm:constr type="w" for="ch" forName="Child3" refType="w" fact="0.1982"/>
          <dgm:constr type="h" for="ch" forName="Child3" refType="h" fact="0.3479"/>
          <dgm:constr type="l" for="ch" forName="Accent12" refType="w" fact="0.7459"/>
          <dgm:constr type="t" for="ch" forName="Accent12" refType="h" fact="0.619"/>
          <dgm:constr type="w" for="ch" forName="Accent12" refType="w" fact="0.0393"/>
          <dgm:constr type="h" for="ch" forName="Accent12" refType="h" fact="0.069"/>
          <dgm:constr type="l" for="ch" forName="Accent4" refType="w" fact="0.5021"/>
          <dgm:constr type="t" for="ch" forName="Accent4" refType="h" fact="0.9048"/>
          <dgm:constr type="w" for="ch" forName="Accent4" refType="w" fact="0.0542"/>
          <dgm:constr type="h" for="ch" forName="Accent4" refType="h" fact="0.0952"/>
          <dgm:constr type="l" for="ch" forName="Accent10" refType="w" fact="0"/>
          <dgm:constr type="t" for="ch" forName="Accent10" refType="h" fact="0.8482"/>
          <dgm:constr type="w" for="ch" forName="Accent10" refType="w" fact="0.0393"/>
          <dgm:constr type="h" for="ch" forName="Accent10" refType="h" fact="0.069"/>
          <dgm:constr type="l" for="ch" forName="Accent11" refType="w" fact="0.3916"/>
          <dgm:constr type="t" for="ch" forName="Accent11" refType="h" fact="0.75"/>
          <dgm:constr type="w" for="ch" forName="Accent11" refType="w" fact="0.0393"/>
          <dgm:constr type="h" for="ch" forName="Accent11" refType="h" fact="0.069"/>
          <dgm:constr type="l" for="ch" forName="Accent7" refType="w" fact="0.3944"/>
          <dgm:constr type="t" for="ch" forName="Accent7" refType="h" fact="0.1383"/>
          <dgm:constr type="w" for="ch" forName="Accent7" refType="w" fact="0.0542"/>
          <dgm:constr type="h" for="ch" forName="Accent7" refType="h" fact="0.0952"/>
          <dgm:constr type="l" for="ch" forName="Accent5" refType="w" fact="0.3319"/>
          <dgm:constr type="t" for="ch" forName="Accent5" refType="h" fact="0.1353"/>
          <dgm:constr type="w" for="ch" forName="Accent5" refType="w" fact="0.0393"/>
          <dgm:constr type="h" for="ch" forName="Accent5" refType="h" fact="0.069"/>
          <dgm:constr type="l" for="ch" forName="Accent6" refType="w" fact="0.2082"/>
          <dgm:constr type="t" for="ch" forName="Accent6" refType="h" fact="0.53"/>
          <dgm:constr type="w" for="ch" forName="Accent6" refType="w" fact="0.0393"/>
          <dgm:constr type="h" for="ch" forName="Accent6" refType="h" fact="0.069"/>
        </dgm:constrLst>
      </dgm:if>
      <dgm:if name="Name6" axis="ch ch" ptType="node node" func="cnt" op="equ" val="4">
        <dgm:alg type="composite">
          <dgm:param type="ar" val="1.3749"/>
        </dgm:alg>
        <dgm:constrLst>
          <dgm:constr type="primFontSz" for="des" ptType="node" op="equ" val="65"/>
          <dgm:constr type="l" for="ch" forName="Parent" refType="w" fact="0.171"/>
          <dgm:constr type="t" for="ch" forName="Parent" refType="h" fact="0.0306"/>
          <dgm:constr type="w" for="ch" forName="Parent" refType="w" fact="0.4875"/>
          <dgm:constr type="h" for="ch" forName="Parent" refType="h" fact="0.6703"/>
          <dgm:constr type="l" for="ch" forName="Accent8" refType="w" fact="0.0373"/>
          <dgm:constr type="t" for="ch" forName="Accent8" refType="h" fact="0.5038"/>
          <dgm:constr type="w" for="ch" forName="Accent8" refType="w" fact="0.098"/>
          <dgm:constr type="h" for="ch" forName="Accent8" refType="h" fact="0.1348"/>
          <dgm:constr type="l" for="ch" forName="Accent1" refType="w" fact="0.4492"/>
          <dgm:constr type="t" for="ch" forName="Accent1" refType="h" fact="0"/>
          <dgm:constr type="w" for="ch" forName="Accent1" refType="w" fact="0.0542"/>
          <dgm:constr type="h" for="ch" forName="Accent1" refType="h" fact="0.0746"/>
          <dgm:constr type="l" for="ch" forName="Accent2" refType="w" fact="0.3209"/>
          <dgm:constr type="t" for="ch" forName="Accent2" refType="h" fact="0.6511"/>
          <dgm:constr type="w" for="ch" forName="Accent2" refType="w" fact="0.0393"/>
          <dgm:constr type="h" for="ch" forName="Accent2" refType="h" fact="0.054"/>
          <dgm:constr type="l" for="ch" forName="Accent3" refType="w" fact="0.6899"/>
          <dgm:constr type="t" for="ch" forName="Accent3" refType="h" fact="0.3026"/>
          <dgm:constr type="w" for="ch" forName="Accent3" refType="w" fact="0.0393"/>
          <dgm:constr type="h" for="ch" forName="Accent3" refType="h" fact="0.054"/>
          <dgm:constr type="l" for="ch" forName="Accent9" refType="w" fact="0.6201"/>
          <dgm:constr type="t" for="ch" forName="Accent9" refType="h" fact="0.2115"/>
          <dgm:constr type="w" for="ch" forName="Accent9" refType="w" fact="0.0542"/>
          <dgm:constr type="h" for="ch" forName="Accent9" refType="h" fact="0.0746"/>
          <dgm:constr type="l" for="ch" forName="Child1" refType="w" fact="0.0186"/>
          <dgm:constr type="t" for="ch" forName="Child1" refType="h" fact="0.1515"/>
          <dgm:constr type="w" for="ch" forName="Child1" refType="w" fact="0.1982"/>
          <dgm:constr type="h" for="ch" forName="Child1" refType="h" fact="0.2725"/>
          <dgm:constr type="l" for="ch" forName="Child2" refType="w" fact="0.7086"/>
          <dgm:constr type="t" for="ch" forName="Child2" refType="h" fact="0.0233"/>
          <dgm:constr type="w" for="ch" forName="Child2" refType="w" fact="0.1982"/>
          <dgm:constr type="h" for="ch" forName="Child2" refType="h" fact="0.2725"/>
          <dgm:constr type="l" for="ch" forName="Child3" refType="w" fact="0.8018"/>
          <dgm:constr type="t" for="ch" forName="Child3" refType="h" fact="0.4943"/>
          <dgm:constr type="w" for="ch" forName="Child3" refType="w" fact="0.1982"/>
          <dgm:constr type="h" for="ch" forName="Child3" refType="h" fact="0.2725"/>
          <dgm:constr type="l" for="ch" forName="Accent12" refType="w" fact="0.7459"/>
          <dgm:constr type="t" for="ch" forName="Accent12" refType="h" fact="0.4848"/>
          <dgm:constr type="w" for="ch" forName="Accent12" refType="w" fact="0.0393"/>
          <dgm:constr type="h" for="ch" forName="Accent12" refType="h" fact="0.054"/>
          <dgm:constr type="l" for="ch" forName="Accent4" refType="w" fact="0.5021"/>
          <dgm:constr type="t" for="ch" forName="Accent4" refType="h" fact="0.7085"/>
          <dgm:constr type="w" for="ch" forName="Accent4" refType="w" fact="0.0542"/>
          <dgm:constr type="h" for="ch" forName="Accent4" refType="h" fact="0.0746"/>
          <dgm:constr type="l" for="ch" forName="Accent10" refType="w" fact="0"/>
          <dgm:constr type="t" for="ch" forName="Accent10" refType="h" fact="0.6642"/>
          <dgm:constr type="w" for="ch" forName="Accent10" refType="w" fact="0.0393"/>
          <dgm:constr type="h" for="ch" forName="Accent10" refType="h" fact="0.054"/>
          <dgm:constr type="l" for="ch" forName="Accent11" refType="w" fact="0.3916"/>
          <dgm:constr type="t" for="ch" forName="Accent11" refType="h" fact="0.5873"/>
          <dgm:constr type="w" for="ch" forName="Accent11" refType="w" fact="0.0393"/>
          <dgm:constr type="h" for="ch" forName="Accent11" refType="h" fact="0.054"/>
          <dgm:constr type="l" for="ch" forName="Accent7" refType="w" fact="0.3944"/>
          <dgm:constr type="t" for="ch" forName="Accent7" refType="h" fact="0.1083"/>
          <dgm:constr type="w" for="ch" forName="Accent7" refType="w" fact="0.0542"/>
          <dgm:constr type="h" for="ch" forName="Accent7" refType="h" fact="0.0746"/>
          <dgm:constr type="l" for="ch" forName="Accent5" refType="w" fact="0.3319"/>
          <dgm:constr type="t" for="ch" forName="Accent5" refType="h" fact="0.1059"/>
          <dgm:constr type="w" for="ch" forName="Accent5" refType="w" fact="0.0393"/>
          <dgm:constr type="h" for="ch" forName="Accent5" refType="h" fact="0.054"/>
          <dgm:constr type="l" for="ch" forName="Accent6" refType="w" fact="0.2082"/>
          <dgm:constr type="t" for="ch" forName="Accent6" refType="h" fact="0.4151"/>
          <dgm:constr type="w" for="ch" forName="Accent6" refType="w" fact="0.0393"/>
          <dgm:constr type="h" for="ch" forName="Accent6" refType="h" fact="0.054"/>
          <dgm:constr type="l" for="ch" forName="Child4" refType="w" fact="0.2329"/>
          <dgm:constr type="t" for="ch" forName="Child4" refType="h" fact="0.7275"/>
          <dgm:constr type="w" for="ch" forName="Child4" refType="w" fact="0.1982"/>
          <dgm:constr type="h" for="ch" forName="Child4" refType="h" fact="0.2725"/>
          <dgm:constr type="l" for="ch" forName="Accent13" refType="w" fact="0.4099"/>
          <dgm:constr type="t" for="ch" forName="Accent13" refType="h" fact="0.7183"/>
          <dgm:constr type="w" for="ch" forName="Accent13" refType="w" fact="0.0393"/>
          <dgm:constr type="h" for="ch" forName="Accent13" refType="h" fact="0.054"/>
        </dgm:constrLst>
      </dgm:if>
      <dgm:else name="Name7">
        <dgm:alg type="composite">
          <dgm:param type="ar" val="1.1477"/>
        </dgm:alg>
        <dgm:constrLst>
          <dgm:constr type="primFontSz" for="des" ptType="node" op="equ" val="65"/>
          <dgm:constr type="l" for="ch" forName="Parent" refType="w" fact="0.171"/>
          <dgm:constr type="t" for="ch" forName="Parent" refType="h" fact="0.1907"/>
          <dgm:constr type="w" for="ch" forName="Parent" refType="w" fact="0.4875"/>
          <dgm:constr type="h" for="ch" forName="Parent" refType="h" fact="0.5596"/>
          <dgm:constr type="l" for="ch" forName="Accent8" refType="w" fact="0.0373"/>
          <dgm:constr type="t" for="ch" forName="Accent8" refType="h" fact="0.5858"/>
          <dgm:constr type="w" for="ch" forName="Accent8" refType="w" fact="0.098"/>
          <dgm:constr type="h" for="ch" forName="Accent8" refType="h" fact="0.1125"/>
          <dgm:constr type="l" for="ch" forName="Accent1" refType="w" fact="0.4492"/>
          <dgm:constr type="t" for="ch" forName="Accent1" refType="h" fact="0.1652"/>
          <dgm:constr type="w" for="ch" forName="Accent1" refType="w" fact="0.0542"/>
          <dgm:constr type="h" for="ch" forName="Accent1" refType="h" fact="0.0623"/>
          <dgm:constr type="l" for="ch" forName="Accent2" refType="w" fact="0.3209"/>
          <dgm:constr type="t" for="ch" forName="Accent2" refType="h" fact="0.7087"/>
          <dgm:constr type="w" for="ch" forName="Accent2" refType="w" fact="0.0393"/>
          <dgm:constr type="h" for="ch" forName="Accent2" refType="h" fact="0.0451"/>
          <dgm:constr type="l" for="ch" forName="Accent3" refType="w" fact="0.6899"/>
          <dgm:constr type="t" for="ch" forName="Accent3" refType="h" fact="0.4178"/>
          <dgm:constr type="w" for="ch" forName="Accent3" refType="w" fact="0.0393"/>
          <dgm:constr type="h" for="ch" forName="Accent3" refType="h" fact="0.0451"/>
          <dgm:constr type="l" for="ch" forName="Accent9" refType="w" fact="0.6201"/>
          <dgm:constr type="t" for="ch" forName="Accent9" refType="h" fact="0.3417"/>
          <dgm:constr type="w" for="ch" forName="Accent9" refType="w" fact="0.0542"/>
          <dgm:constr type="h" for="ch" forName="Accent9" refType="h" fact="0.0623"/>
          <dgm:constr type="l" for="ch" forName="Child1" refType="w" fact="0.0186"/>
          <dgm:constr type="t" for="ch" forName="Child1" refType="h" fact="0.2917"/>
          <dgm:constr type="w" for="ch" forName="Child1" refType="w" fact="0.1982"/>
          <dgm:constr type="h" for="ch" forName="Child1" refType="h" fact="0.2275"/>
          <dgm:constr type="l" for="ch" forName="Child2" refType="w" fact="0.7086"/>
          <dgm:constr type="t" for="ch" forName="Child2" refType="h" fact="0.1847"/>
          <dgm:constr type="w" for="ch" forName="Child2" refType="w" fact="0.1982"/>
          <dgm:constr type="h" for="ch" forName="Child2" refType="h" fact="0.2275"/>
          <dgm:constr type="l" for="ch" forName="Child3" refType="w" fact="0.8018"/>
          <dgm:constr type="t" for="ch" forName="Child3" refType="h" fact="0.5778"/>
          <dgm:constr type="w" for="ch" forName="Child3" refType="w" fact="0.1982"/>
          <dgm:constr type="h" for="ch" forName="Child3" refType="h" fact="0.2275"/>
          <dgm:constr type="l" for="ch" forName="Accent12" refType="w" fact="0.7459"/>
          <dgm:constr type="t" for="ch" forName="Accent12" refType="h" fact="0.5699"/>
          <dgm:constr type="w" for="ch" forName="Accent12" refType="w" fact="0.0393"/>
          <dgm:constr type="h" for="ch" forName="Accent12" refType="h" fact="0.0451"/>
          <dgm:constr type="l" for="ch" forName="Accent4" refType="w" fact="0.5021"/>
          <dgm:constr type="t" for="ch" forName="Accent4" refType="h" fact="0.7567"/>
          <dgm:constr type="w" for="ch" forName="Accent4" refType="w" fact="0.0542"/>
          <dgm:constr type="h" for="ch" forName="Accent4" refType="h" fact="0.0623"/>
          <dgm:constr type="l" for="ch" forName="Accent10" refType="w" fact="0"/>
          <dgm:constr type="t" for="ch" forName="Accent10" refType="h" fact="0.7197"/>
          <dgm:constr type="w" for="ch" forName="Accent10" refType="w" fact="0.0393"/>
          <dgm:constr type="h" for="ch" forName="Accent10" refType="h" fact="0.0451"/>
          <dgm:constr type="l" for="ch" forName="Accent11" refType="w" fact="0.3916"/>
          <dgm:constr type="t" for="ch" forName="Accent11" refType="h" fact="0.6555"/>
          <dgm:constr type="w" for="ch" forName="Accent11" refType="w" fact="0.0393"/>
          <dgm:constr type="h" for="ch" forName="Accent11" refType="h" fact="0.0451"/>
          <dgm:constr type="l" for="ch" forName="Accent7" refType="w" fact="0.3944"/>
          <dgm:constr type="t" for="ch" forName="Accent7" refType="h" fact="0.2556"/>
          <dgm:constr type="w" for="ch" forName="Accent7" refType="w" fact="0.0542"/>
          <dgm:constr type="h" for="ch" forName="Accent7" refType="h" fact="0.0623"/>
          <dgm:constr type="l" for="ch" forName="Accent5" refType="w" fact="0.3319"/>
          <dgm:constr type="t" for="ch" forName="Accent5" refType="h" fact="0.2536"/>
          <dgm:constr type="w" for="ch" forName="Accent5" refType="w" fact="0.0393"/>
          <dgm:constr type="h" for="ch" forName="Accent5" refType="h" fact="0.0451"/>
          <dgm:constr type="l" for="ch" forName="Accent6" refType="w" fact="0.2082"/>
          <dgm:constr type="t" for="ch" forName="Accent6" refType="h" fact="0.5117"/>
          <dgm:constr type="w" for="ch" forName="Accent6" refType="w" fact="0.0393"/>
          <dgm:constr type="h" for="ch" forName="Accent6" refType="h" fact="0.0451"/>
          <dgm:constr type="l" for="ch" forName="Child5" refType="w" fact="0.4219"/>
          <dgm:constr type="t" for="ch" forName="Child5" refType="h" fact="0"/>
          <dgm:constr type="w" for="ch" forName="Child5" refType="w" fact="0.1982"/>
          <dgm:constr type="h" for="ch" forName="Child5" refType="h" fact="0.2275"/>
          <dgm:constr type="l" for="ch" forName="Child4" refType="w" fact="0.2329"/>
          <dgm:constr type="t" for="ch" forName="Child4" refType="h" fact="0.7725"/>
          <dgm:constr type="w" for="ch" forName="Child4" refType="w" fact="0.1982"/>
          <dgm:constr type="h" for="ch" forName="Child4" refType="h" fact="0.2275"/>
          <dgm:constr type="l" for="ch" forName="Accent15" refType="w" fact="0.1775"/>
          <dgm:constr type="t" for="ch" forName="Accent15" refType="h" fact="0.2466"/>
          <dgm:constr type="w" for="ch" forName="Accent15" refType="w" fact="0.0393"/>
          <dgm:constr type="h" for="ch" forName="Accent15" refType="h" fact="0.0451"/>
          <dgm:constr type="l" for="ch" forName="Accent16" refType="w" fact="0.6351"/>
          <dgm:constr type="t" for="ch" forName="Accent16" refType="h" fact="0.056"/>
          <dgm:constr type="w" for="ch" forName="Accent16" refType="w" fact="0.0393"/>
          <dgm:constr type="h" for="ch" forName="Accent16" refType="h" fact="0.0451"/>
          <dgm:constr type="l" for="ch" forName="Accent13" refType="w" fact="0.4099"/>
          <dgm:constr type="t" for="ch" forName="Accent13" refType="h" fact="0.7648"/>
          <dgm:constr type="w" for="ch" forName="Accent13" refType="w" fact="0.0393"/>
          <dgm:constr type="h" for="ch" forName="Accent13" refType="h" fact="0.0451"/>
        </dgm:constrLst>
      </dgm:else>
    </dgm:choose>
    <dgm:forEach name="wrapper" axis="self" ptType="parTrans">
      <dgm:forEach name="accentRepeat1" axis="self">
        <dgm:layoutNode name="AccentHold1" styleLbl="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  <dgm:forEach name="accentRepeat2" axis="self">
        <dgm:layoutNode name="AccentHold2" styleLbl="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  <dgm:forEach name="accentRepeat3" axis="self">
        <dgm:layoutNode name="AccentHold3" styleLbl="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</dgm:forEach>
    <dgm:forEach name="Name8" axis="ch" ptType="node" cnt="1">
      <dgm:layoutNode name="Parent" styleLbl="node0">
        <dgm:varLst>
          <dgm:chMax val="5"/>
          <dgm:chPref val="5"/>
        </dgm:varLst>
        <dgm:alg type="tx"/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choose name="Name9">
        <dgm:if name="Name10" axis="ch" ptType="node" func="cnt" op="lte" val="4">
          <dgm:layoutNode name="Accent1" styleLbl="node1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</dgm:layoutNode>
        </dgm:if>
        <dgm:else name="Name11"/>
      </dgm:choose>
      <dgm:layoutNode name="Accent2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3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4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5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6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</dgm:forEach>
    <dgm:forEach name="Name12" axis="ch ch" ptType="node node" st="1 1" cnt="1 1">
      <dgm:layoutNode name="Child1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3" ref="accentRepeat1"/>
      </dgm:layoutNode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14" ref="accentRepeat2"/>
      </dgm:layoutNode>
    </dgm:forEach>
    <dgm:forEach name="Name15" axis="ch ch" ptType="node node" st="1 2" cnt="1 1">
      <dgm:layoutNode name="Child2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16" ref="accentRepeat1"/>
      </dgm:layoutNode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17" ref="accentRepeat2"/>
      </dgm:layoutNode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18" ref="accentRepeat3"/>
      </dgm:layoutNode>
    </dgm:forEach>
    <dgm:forEach name="Name19" axis="ch ch" ptType="node node" st="1 3" cnt="1 1">
      <dgm:layoutNode name="Child3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12">
        <dgm:alg type="sp"/>
        <dgm:shape xmlns:r="http://schemas.openxmlformats.org/officeDocument/2006/relationships" r:blip="">
          <dgm:adjLst/>
        </dgm:shape>
        <dgm:presOf/>
        <dgm:constrLst/>
        <dgm:forEach name="Name20" ref="accentRepeat1"/>
      </dgm:layoutNode>
    </dgm:forEach>
    <dgm:forEach name="Name21" axis="ch ch" ptType="node node" st="1 4" cnt="1 1">
      <dgm:layoutNode name="Child4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13">
        <dgm:alg type="sp"/>
        <dgm:shape xmlns:r="http://schemas.openxmlformats.org/officeDocument/2006/relationships" r:blip="">
          <dgm:adjLst/>
        </dgm:shape>
        <dgm:presOf/>
        <dgm:constrLst/>
        <dgm:forEach name="Name22" ref="accentRepeat1"/>
      </dgm:layoutNode>
    </dgm:forEach>
    <dgm:forEach name="Name23" axis="ch ch" ptType="node node" st="1 5" cnt="1 1">
      <dgm:layoutNode name="Child5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15">
        <dgm:alg type="sp"/>
        <dgm:shape xmlns:r="http://schemas.openxmlformats.org/officeDocument/2006/relationships" r:blip="">
          <dgm:adjLst/>
        </dgm:shape>
        <dgm:presOf/>
        <dgm:constrLst/>
        <dgm:forEach name="Name24" ref="accentRepeat2"/>
      </dgm:layoutNode>
      <dgm:layoutNode name="Accent16">
        <dgm:alg type="sp"/>
        <dgm:shape xmlns:r="http://schemas.openxmlformats.org/officeDocument/2006/relationships" r:blip="">
          <dgm:adjLst/>
        </dgm:shape>
        <dgm:presOf/>
        <dgm:constrLst/>
        <dgm:forEach name="Name25" ref="accentRepeat3"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664736-F7AE-4A72-86EA-1E749E3B83F8}" type="datetimeFigureOut">
              <a:rPr lang="es-CO" smtClean="0"/>
              <a:t>17/10/2022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4CDE64-E61E-471E-883E-577BED0930DF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976242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C5E67C-F7F6-447A-9D5F-10489E0D9035}" type="datetime1">
              <a:rPr lang="es-CO" smtClean="0"/>
              <a:t>17/10/2022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D403E-A18F-4ECC-AC19-23E8E6A91239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7585877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F35E7F-DCA6-4C22-9CED-68F2B6C7715A}" type="datetime1">
              <a:rPr lang="es-CO" smtClean="0"/>
              <a:t>17/10/2022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D403E-A18F-4ECC-AC19-23E8E6A91239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8325986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85B961-A93D-4FE6-A307-7A6EFAB380F2}" type="datetime1">
              <a:rPr lang="es-CO" smtClean="0"/>
              <a:t>17/10/2022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D403E-A18F-4ECC-AC19-23E8E6A91239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8517864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1AEA0E-3EA5-49E8-AD60-CE8D4DC30331}" type="datetime1">
              <a:rPr lang="es-CO" smtClean="0"/>
              <a:t>17/10/2022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D403E-A18F-4ECC-AC19-23E8E6A91239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654923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3CBF0-989E-410C-8318-922091469991}" type="datetime1">
              <a:rPr lang="es-CO" smtClean="0"/>
              <a:t>17/10/2022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D403E-A18F-4ECC-AC19-23E8E6A91239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2552492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02C43-ED6F-49C5-AC9E-3CBFD387B867}" type="datetime1">
              <a:rPr lang="es-CO" smtClean="0"/>
              <a:t>17/10/2022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D403E-A18F-4ECC-AC19-23E8E6A91239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839638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135D3-5EE7-46B4-AB61-8CBDE85031F7}" type="datetime1">
              <a:rPr lang="es-CO" smtClean="0"/>
              <a:t>17/10/2022</a:t>
            </a:fld>
            <a:endParaRPr lang="es-CO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D403E-A18F-4ECC-AC19-23E8E6A91239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9525854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A19DC-5C8F-404B-AEA2-D3D3F9EE741D}" type="datetime1">
              <a:rPr lang="es-CO" smtClean="0"/>
              <a:t>17/10/2022</a:t>
            </a:fld>
            <a:endParaRPr lang="es-C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D403E-A18F-4ECC-AC19-23E8E6A91239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419378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11FD5-04DE-4029-AFC6-1C369DAAC4A3}" type="datetime1">
              <a:rPr lang="es-CO" smtClean="0"/>
              <a:t>17/10/2022</a:t>
            </a:fld>
            <a:endParaRPr lang="es-CO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D403E-A18F-4ECC-AC19-23E8E6A91239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059316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1AF95F-07C1-4F4F-9A23-29F1FF754B5A}" type="datetime1">
              <a:rPr lang="es-CO" smtClean="0"/>
              <a:t>17/10/2022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D403E-A18F-4ECC-AC19-23E8E6A91239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506383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611F0-C42E-4FC9-932C-50BFD1F2A7B5}" type="datetime1">
              <a:rPr lang="es-CO" smtClean="0"/>
              <a:t>17/10/2022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D403E-A18F-4ECC-AC19-23E8E6A91239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673075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1BE73D-588E-410F-A5FF-656E2D88839C}" type="datetime1">
              <a:rPr lang="es-CO" smtClean="0"/>
              <a:t>17/10/2022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-1428750" y="649287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1">
                <a:solidFill>
                  <a:schemeClr val="tx1"/>
                </a:solidFill>
              </a:defRPr>
            </a:lvl1pPr>
          </a:lstStyle>
          <a:p>
            <a:fld id="{D6FD403E-A18F-4ECC-AC19-23E8E6A91239}" type="slidenum">
              <a:rPr lang="es-CO" smtClean="0"/>
              <a:pPr/>
              <a:t>‹#›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644436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djangoproject.com/es/4.1/" TargetMode="External"/><Relationship Id="rId2" Type="http://schemas.openxmlformats.org/officeDocument/2006/relationships/hyperlink" Target="https://www.kaggle.com/datasets/stephanerappeneau/350-000-movies-from-themoviedborg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mongodb.com/docs/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6.svg"/><Relationship Id="rId7" Type="http://schemas.openxmlformats.org/officeDocument/2006/relationships/image" Target="../media/image9.svg"/><Relationship Id="rId12" Type="http://schemas.openxmlformats.org/officeDocument/2006/relationships/image" Target="../media/image13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2.png"/><Relationship Id="rId5" Type="http://schemas.openxmlformats.org/officeDocument/2006/relationships/hyperlink" Target="https://openclipart.org/detail/214030/thumbs-down-circle-by-dennis-martin-214030" TargetMode="External"/><Relationship Id="rId10" Type="http://schemas.openxmlformats.org/officeDocument/2006/relationships/image" Target="../media/image11.png"/><Relationship Id="rId4" Type="http://schemas.openxmlformats.org/officeDocument/2006/relationships/image" Target="../media/image7.png"/><Relationship Id="rId9" Type="http://schemas.openxmlformats.org/officeDocument/2006/relationships/hyperlink" Target="https://www.medicaldaily.com/valentines-day-movie-could-save-your-relationship-discussing-screen-couples-improves-communication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diagramLayout" Target="../diagrams/layout3.xml"/><Relationship Id="rId7" Type="http://schemas.openxmlformats.org/officeDocument/2006/relationships/image" Target="../media/image25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10" Type="http://schemas.openxmlformats.org/officeDocument/2006/relationships/image" Target="../media/image28.png"/><Relationship Id="rId4" Type="http://schemas.openxmlformats.org/officeDocument/2006/relationships/diagramQuickStyle" Target="../diagrams/quickStyle3.xml"/><Relationship Id="rId9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7B4528C0-771F-46A9-AEEB-AF29380F8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D403E-A18F-4ECC-AC19-23E8E6A91239}" type="slidenum">
              <a:rPr lang="es-CO" smtClean="0"/>
              <a:t>1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296587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062D8152-CECF-4D4E-B1D4-4145EA1360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D403E-A18F-4ECC-AC19-23E8E6A91239}" type="slidenum">
              <a:rPr lang="es-CO" smtClean="0"/>
              <a:t>10</a:t>
            </a:fld>
            <a:endParaRPr lang="es-CO"/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98AC2A21-81CD-44F7-B4F7-4CAFF83819A6}"/>
              </a:ext>
            </a:extLst>
          </p:cNvPr>
          <p:cNvSpPr/>
          <p:nvPr/>
        </p:nvSpPr>
        <p:spPr>
          <a:xfrm>
            <a:off x="3208866" y="2573866"/>
            <a:ext cx="2726267" cy="1710267"/>
          </a:xfrm>
          <a:prstGeom prst="rightArrow">
            <a:avLst/>
          </a:prstGeom>
          <a:solidFill>
            <a:srgbClr val="AE77D7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4000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6579330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628650" y="146447"/>
            <a:ext cx="7886700" cy="1325563"/>
          </a:xfrm>
        </p:spPr>
        <p:txBody>
          <a:bodyPr/>
          <a:lstStyle/>
          <a:p>
            <a:pPr algn="ctr"/>
            <a:r>
              <a:rPr lang="es-CO" b="1" dirty="0"/>
              <a:t>Conclusiones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39196" y="1561868"/>
            <a:ext cx="8465608" cy="3734263"/>
          </a:xfrm>
        </p:spPr>
        <p:txBody>
          <a:bodyPr vert="horz" lIns="91440" tIns="45720" rIns="91440" bIns="45720" rtlCol="0">
            <a:normAutofit/>
          </a:bodyPr>
          <a:lstStyle/>
          <a:p>
            <a:pPr algn="just"/>
            <a:r>
              <a:rPr lang="es-MX" sz="2400" dirty="0"/>
              <a:t>Las librerías del lenguaje de programación Python facilitaron el desarrollo del algoritmo.</a:t>
            </a:r>
          </a:p>
          <a:p>
            <a:pPr algn="just"/>
            <a:r>
              <a:rPr lang="es-MX" sz="2400" dirty="0"/>
              <a:t>El uso de la metodología Scrum facilitó la alineación de la visión del cliente con la visión de los desarrolladores.</a:t>
            </a:r>
          </a:p>
          <a:p>
            <a:pPr algn="just"/>
            <a:r>
              <a:rPr lang="es-MX" sz="2400" dirty="0"/>
              <a:t>La nube Azure tuvo un papel fundamental en el proyecto ya que permitió el almacenamiento de </a:t>
            </a:r>
            <a:r>
              <a:rPr lang="es-MX" sz="2400" dirty="0" err="1"/>
              <a:t>BigData</a:t>
            </a:r>
            <a:r>
              <a:rPr lang="es-MX" sz="2400" dirty="0"/>
              <a:t> de forma gratuita.</a:t>
            </a:r>
          </a:p>
          <a:p>
            <a:pPr algn="just"/>
            <a:r>
              <a:rPr lang="es-MX" sz="2400" dirty="0"/>
              <a:t>Los tiempos de carga y procesamiento de 350.000 registros fueron demasiado intensivos, por lo que tuvo que reducirse la cantidad a 63.033 para acortarlos.</a:t>
            </a:r>
          </a:p>
          <a:p>
            <a:pPr algn="just"/>
            <a:endParaRPr lang="es-MX" sz="2400" dirty="0"/>
          </a:p>
          <a:p>
            <a:pPr algn="just"/>
            <a:endParaRPr lang="es-MX" sz="2400" dirty="0"/>
          </a:p>
          <a:p>
            <a:pPr algn="just"/>
            <a:endParaRPr lang="es-MX" sz="2400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0C9F8510-CFCA-41CB-9CB0-14B3678157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D403E-A18F-4ECC-AC19-23E8E6A91239}" type="slidenum">
              <a:rPr lang="es-CO" smtClean="0"/>
              <a:t>11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6223834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628650" y="205410"/>
            <a:ext cx="7886700" cy="1157724"/>
          </a:xfrm>
        </p:spPr>
        <p:txBody>
          <a:bodyPr/>
          <a:lstStyle/>
          <a:p>
            <a:pPr algn="ctr"/>
            <a:r>
              <a:rPr lang="es-CO" b="1" dirty="0"/>
              <a:t>Referencias Bibliográficas</a:t>
            </a:r>
          </a:p>
        </p:txBody>
      </p:sp>
      <p:sp>
        <p:nvSpPr>
          <p:cNvPr id="5" name="Marcador de contenido 4"/>
          <p:cNvSpPr>
            <a:spLocks noGrp="1"/>
          </p:cNvSpPr>
          <p:nvPr>
            <p:ph idx="1"/>
          </p:nvPr>
        </p:nvSpPr>
        <p:spPr>
          <a:xfrm>
            <a:off x="381505" y="1930399"/>
            <a:ext cx="8380989" cy="2997201"/>
          </a:xfrm>
        </p:spPr>
        <p:txBody>
          <a:bodyPr>
            <a:normAutofit/>
          </a:bodyPr>
          <a:lstStyle/>
          <a:p>
            <a:pPr marL="628650" indent="-628650" algn="just">
              <a:buNone/>
            </a:pPr>
            <a:r>
              <a:rPr lang="es-MX" sz="1400" dirty="0"/>
              <a:t>[1]	“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350.000+ movies from themoviedb.org", </a:t>
            </a:r>
            <a:r>
              <a:rPr lang="en-US" sz="1400" b="0" i="1" dirty="0">
                <a:solidFill>
                  <a:srgbClr val="000000"/>
                </a:solidFill>
                <a:effectLst/>
              </a:rPr>
              <a:t>Kaggle.com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, 2018. [</a:t>
            </a:r>
            <a:r>
              <a:rPr lang="en-US" sz="1400" b="0" i="0" dirty="0" err="1">
                <a:solidFill>
                  <a:srgbClr val="000000"/>
                </a:solidFill>
                <a:effectLst/>
              </a:rPr>
              <a:t>En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</a:rPr>
              <a:t>línea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]. Disponible </a:t>
            </a:r>
            <a:r>
              <a:rPr lang="en-US" sz="1400" b="0" i="0" dirty="0" err="1">
                <a:solidFill>
                  <a:srgbClr val="000000"/>
                </a:solidFill>
                <a:effectLst/>
              </a:rPr>
              <a:t>en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: </a:t>
            </a:r>
            <a:r>
              <a:rPr lang="en-US" sz="1400" b="0" i="0" dirty="0">
                <a:solidFill>
                  <a:srgbClr val="000000"/>
                </a:solidFill>
                <a:effectLst/>
                <a:hlinkClick r:id="rId2"/>
              </a:rPr>
              <a:t>https://www.kaggle.com/datasets/stephanerappeneau/350-000-movies-from-themoviedborg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.</a:t>
            </a:r>
          </a:p>
          <a:p>
            <a:pPr marL="628650" indent="-628650" algn="just">
              <a:buNone/>
            </a:pPr>
            <a:r>
              <a:rPr lang="en-US" sz="1400" dirty="0">
                <a:solidFill>
                  <a:srgbClr val="000000"/>
                </a:solidFill>
              </a:rPr>
              <a:t>[2]	</a:t>
            </a:r>
            <a:r>
              <a:rPr lang="es-CO" sz="1400" b="0" i="0" dirty="0">
                <a:solidFill>
                  <a:srgbClr val="000000"/>
                </a:solidFill>
                <a:effectLst/>
              </a:rPr>
              <a:t>"Documentación de Django | Documentación de Django | Django", </a:t>
            </a:r>
            <a:r>
              <a:rPr lang="es-CO" sz="1400" b="0" i="1" dirty="0">
                <a:solidFill>
                  <a:srgbClr val="000000"/>
                </a:solidFill>
                <a:effectLst/>
              </a:rPr>
              <a:t>Docs.djangoproject.com</a:t>
            </a:r>
            <a:r>
              <a:rPr lang="es-CO" sz="1400" b="0" i="0" dirty="0">
                <a:solidFill>
                  <a:srgbClr val="000000"/>
                </a:solidFill>
                <a:effectLst/>
              </a:rPr>
              <a:t>. [En línea]. Disponible en: </a:t>
            </a:r>
            <a:r>
              <a:rPr lang="es-CO" sz="1400" b="0" i="0" dirty="0">
                <a:solidFill>
                  <a:srgbClr val="000000"/>
                </a:solidFill>
                <a:effectLst/>
                <a:hlinkClick r:id="rId3"/>
              </a:rPr>
              <a:t>https://docs.djangoproject.com/es/4.1/</a:t>
            </a:r>
            <a:r>
              <a:rPr lang="es-CO" sz="1400" b="0" i="0" dirty="0">
                <a:solidFill>
                  <a:srgbClr val="000000"/>
                </a:solidFill>
                <a:effectLst/>
              </a:rPr>
              <a:t>.</a:t>
            </a:r>
          </a:p>
          <a:p>
            <a:pPr marL="628650" indent="-628650" algn="just">
              <a:buNone/>
            </a:pPr>
            <a:r>
              <a:rPr lang="es-CO" sz="1400" b="0" i="0" dirty="0">
                <a:solidFill>
                  <a:srgbClr val="000000"/>
                </a:solidFill>
                <a:effectLst/>
              </a:rPr>
              <a:t>[3]	"MongoDB </a:t>
            </a:r>
            <a:r>
              <a:rPr lang="es-CO" sz="1400" b="0" i="0" dirty="0" err="1">
                <a:solidFill>
                  <a:srgbClr val="000000"/>
                </a:solidFill>
                <a:effectLst/>
              </a:rPr>
              <a:t>Documentation</a:t>
            </a:r>
            <a:r>
              <a:rPr lang="es-CO" sz="1400" b="0" i="0" dirty="0">
                <a:solidFill>
                  <a:srgbClr val="000000"/>
                </a:solidFill>
                <a:effectLst/>
              </a:rPr>
              <a:t>", </a:t>
            </a:r>
            <a:r>
              <a:rPr lang="es-CO" sz="1400" b="0" i="1" dirty="0">
                <a:solidFill>
                  <a:srgbClr val="000000"/>
                </a:solidFill>
                <a:effectLst/>
              </a:rPr>
              <a:t>Mongodb.com</a:t>
            </a:r>
            <a:r>
              <a:rPr lang="es-CO" sz="1400" b="0" i="0" dirty="0">
                <a:solidFill>
                  <a:srgbClr val="000000"/>
                </a:solidFill>
                <a:effectLst/>
              </a:rPr>
              <a:t>. [Online]. </a:t>
            </a:r>
            <a:r>
              <a:rPr lang="es-CO" sz="1400" b="0" i="0" dirty="0" err="1">
                <a:solidFill>
                  <a:srgbClr val="000000"/>
                </a:solidFill>
                <a:effectLst/>
              </a:rPr>
              <a:t>Available</a:t>
            </a:r>
            <a:r>
              <a:rPr lang="es-CO" sz="1400" b="0" i="0" dirty="0">
                <a:solidFill>
                  <a:srgbClr val="000000"/>
                </a:solidFill>
                <a:effectLst/>
              </a:rPr>
              <a:t>: </a:t>
            </a:r>
            <a:r>
              <a:rPr lang="es-CO" sz="1400" b="0" i="0" dirty="0">
                <a:solidFill>
                  <a:srgbClr val="000000"/>
                </a:solidFill>
                <a:effectLst/>
                <a:hlinkClick r:id="rId4"/>
              </a:rPr>
              <a:t>https://www.mongodb.com/docs/</a:t>
            </a:r>
            <a:r>
              <a:rPr lang="es-CO" sz="1400" b="0" i="0" dirty="0">
                <a:solidFill>
                  <a:srgbClr val="000000"/>
                </a:solidFill>
                <a:effectLst/>
              </a:rPr>
              <a:t>.</a:t>
            </a:r>
          </a:p>
          <a:p>
            <a:pPr marL="628650" indent="-628650" algn="just">
              <a:buNone/>
            </a:pPr>
            <a:r>
              <a:rPr lang="en-US" sz="1400" b="0" i="0" dirty="0">
                <a:solidFill>
                  <a:srgbClr val="000000"/>
                </a:solidFill>
                <a:effectLst/>
              </a:rPr>
              <a:t>[4]	"How to Build a Movie Recommendation System?", </a:t>
            </a:r>
            <a:r>
              <a:rPr lang="en-US" sz="1400" b="0" i="1" dirty="0">
                <a:solidFill>
                  <a:srgbClr val="000000"/>
                </a:solidFill>
                <a:effectLst/>
              </a:rPr>
              <a:t>Medium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, 2020. [Online]. Available: https://towardsdatascience.com/how-to-build-a-movie-recommendation-system-67e321339109.</a:t>
            </a:r>
            <a:endParaRPr lang="es-MX" sz="1400" dirty="0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D2557239-3BB7-4ED2-AB8B-DC5E9F9F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D403E-A18F-4ECC-AC19-23E8E6A91239}" type="slidenum">
              <a:rPr lang="es-CO" smtClean="0"/>
              <a:t>12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2742515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27249E39-A1A0-4CCD-8F71-C0A43BC232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D403E-A18F-4ECC-AC19-23E8E6A91239}" type="slidenum">
              <a:rPr lang="es-CO" smtClean="0"/>
              <a:t>13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2940081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ctrTitle"/>
          </p:nvPr>
        </p:nvSpPr>
        <p:spPr>
          <a:xfrm>
            <a:off x="3895344" y="3967814"/>
            <a:ext cx="5248656" cy="845270"/>
          </a:xfrm>
        </p:spPr>
        <p:txBody>
          <a:bodyPr>
            <a:normAutofit/>
          </a:bodyPr>
          <a:lstStyle/>
          <a:p>
            <a:r>
              <a:rPr lang="es-CO" sz="4000" dirty="0" err="1"/>
              <a:t>Movie</a:t>
            </a:r>
            <a:r>
              <a:rPr lang="es-CO" sz="4000" dirty="0"/>
              <a:t> </a:t>
            </a:r>
            <a:r>
              <a:rPr lang="es-CO" sz="4000" dirty="0" err="1"/>
              <a:t>Binge</a:t>
            </a:r>
            <a:r>
              <a:rPr lang="es-CO" sz="4000" dirty="0"/>
              <a:t> </a:t>
            </a:r>
            <a:r>
              <a:rPr lang="es-CO" sz="4000" dirty="0" err="1"/>
              <a:t>Assistant</a:t>
            </a:r>
            <a:endParaRPr lang="es-CO" sz="4000" dirty="0"/>
          </a:p>
        </p:txBody>
      </p:sp>
      <p:sp>
        <p:nvSpPr>
          <p:cNvPr id="5" name="Subtítulo 4"/>
          <p:cNvSpPr>
            <a:spLocks noGrp="1"/>
          </p:cNvSpPr>
          <p:nvPr>
            <p:ph type="subTitle" idx="1"/>
          </p:nvPr>
        </p:nvSpPr>
        <p:spPr>
          <a:xfrm>
            <a:off x="3895344" y="4813084"/>
            <a:ext cx="4966851" cy="461649"/>
          </a:xfrm>
        </p:spPr>
        <p:txBody>
          <a:bodyPr>
            <a:noAutofit/>
          </a:bodyPr>
          <a:lstStyle/>
          <a:p>
            <a:r>
              <a:rPr lang="es-CO" sz="1800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</a:rPr>
              <a:t>Carolina Becerra</a:t>
            </a:r>
          </a:p>
          <a:p>
            <a:r>
              <a:rPr lang="es-CO" sz="1800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</a:rPr>
              <a:t>Santiago </a:t>
            </a:r>
            <a:r>
              <a:rPr lang="es-CO" sz="1800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</a:rPr>
              <a:t>Andres</a:t>
            </a:r>
            <a:r>
              <a:rPr lang="es-CO" sz="1800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</a:rPr>
              <a:t> Espinal</a:t>
            </a:r>
          </a:p>
          <a:p>
            <a:r>
              <a:rPr lang="es-CO" sz="1800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</a:rPr>
              <a:t>Santiago Gaona</a:t>
            </a:r>
          </a:p>
          <a:p>
            <a:r>
              <a:rPr lang="es-CO" sz="1800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</a:rPr>
              <a:t>Jossyr</a:t>
            </a:r>
            <a:r>
              <a:rPr lang="es-CO" sz="1800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</a:rPr>
              <a:t> Rafael Pinto</a:t>
            </a:r>
          </a:p>
          <a:p>
            <a:r>
              <a:rPr lang="es-CO" sz="1800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</a:rPr>
              <a:t>Omar Freddy Nova</a:t>
            </a:r>
          </a:p>
          <a:p>
            <a:endParaRPr lang="es-CO" sz="1800" dirty="0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95D1D9C0-8FEF-4646-8D81-7DC807DD1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D403E-A18F-4ECC-AC19-23E8E6A91239}" type="slidenum">
              <a:rPr lang="es-CO" smtClean="0"/>
              <a:t>2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0283740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628650" y="135172"/>
            <a:ext cx="7886700" cy="1325563"/>
          </a:xfrm>
        </p:spPr>
        <p:txBody>
          <a:bodyPr/>
          <a:lstStyle/>
          <a:p>
            <a:r>
              <a:rPr lang="es-CO" dirty="0"/>
              <a:t>Agenda</a:t>
            </a:r>
          </a:p>
        </p:txBody>
      </p:sp>
      <p:graphicFrame>
        <p:nvGraphicFramePr>
          <p:cNvPr id="4" name="3 Diagrama"/>
          <p:cNvGraphicFramePr/>
          <p:nvPr>
            <p:extLst>
              <p:ext uri="{D42A27DB-BD31-4B8C-83A1-F6EECF244321}">
                <p14:modId xmlns:p14="http://schemas.microsoft.com/office/powerpoint/2010/main" val="1229288345"/>
              </p:ext>
            </p:extLst>
          </p:nvPr>
        </p:nvGraphicFramePr>
        <p:xfrm>
          <a:off x="119269" y="1298313"/>
          <a:ext cx="7712766" cy="51197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4F45BBA1-1481-48A8-BDCE-945A35304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D403E-A18F-4ECC-AC19-23E8E6A91239}" type="slidenum">
              <a:rPr lang="es-CO" smtClean="0"/>
              <a:t>3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4228292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628650" y="94582"/>
            <a:ext cx="7886700" cy="1325563"/>
          </a:xfrm>
        </p:spPr>
        <p:txBody>
          <a:bodyPr>
            <a:noAutofit/>
          </a:bodyPr>
          <a:lstStyle/>
          <a:p>
            <a:pPr algn="ctr"/>
            <a:r>
              <a:rPr lang="es-ES" b="1" dirty="0"/>
              <a:t>Planteamiento de la situación problemática</a:t>
            </a:r>
            <a:endParaRPr lang="es-CO" b="1" dirty="0"/>
          </a:p>
        </p:txBody>
      </p:sp>
      <p:pic>
        <p:nvPicPr>
          <p:cNvPr id="1038" name="Picture 14" descr="Theatre with solid fill">
            <a:extLst>
              <a:ext uri="{FF2B5EF4-FFF2-40B4-BE49-F238E27FC236}">
                <a16:creationId xmlns:a16="http://schemas.microsoft.com/office/drawing/2014/main" id="{CC952789-2212-445F-A7BA-BB6703B540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auto">
          <a:xfrm>
            <a:off x="872416" y="2581331"/>
            <a:ext cx="1434081" cy="1434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lecha: a la derecha 7">
            <a:extLst>
              <a:ext uri="{FF2B5EF4-FFF2-40B4-BE49-F238E27FC236}">
                <a16:creationId xmlns:a16="http://schemas.microsoft.com/office/drawing/2014/main" id="{D42095C5-3965-4F56-92BD-77E158B8E256}"/>
              </a:ext>
            </a:extLst>
          </p:cNvPr>
          <p:cNvSpPr/>
          <p:nvPr/>
        </p:nvSpPr>
        <p:spPr>
          <a:xfrm>
            <a:off x="4161183" y="2917644"/>
            <a:ext cx="1232452" cy="967038"/>
          </a:xfrm>
          <a:prstGeom prst="rightArrow">
            <a:avLst/>
          </a:prstGeom>
          <a:solidFill>
            <a:srgbClr val="FF3300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046" name="Picture 22">
            <a:extLst>
              <a:ext uri="{FF2B5EF4-FFF2-40B4-BE49-F238E27FC236}">
                <a16:creationId xmlns:a16="http://schemas.microsoft.com/office/drawing/2014/main" id="{272B5B4D-6EF0-409D-B168-6D9953683E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/>
          <a:stretch/>
        </p:blipFill>
        <p:spPr bwMode="auto">
          <a:xfrm>
            <a:off x="2462500" y="3638651"/>
            <a:ext cx="1439652" cy="1434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 descr="Drama with solid fill">
            <a:extLst>
              <a:ext uri="{FF2B5EF4-FFF2-40B4-BE49-F238E27FC236}">
                <a16:creationId xmlns:a16="http://schemas.microsoft.com/office/drawing/2014/main" id="{48DBEBE7-C12F-48B7-8E83-840A0E2416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 bwMode="auto">
          <a:xfrm>
            <a:off x="2326494" y="1593885"/>
            <a:ext cx="1704487" cy="1704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>
            <a:extLst>
              <a:ext uri="{FF2B5EF4-FFF2-40B4-BE49-F238E27FC236}">
                <a16:creationId xmlns:a16="http://schemas.microsoft.com/office/drawing/2014/main" id="{50E5ED11-143E-436F-ABCC-0350828976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/>
          <a:stretch/>
        </p:blipFill>
        <p:spPr bwMode="auto">
          <a:xfrm>
            <a:off x="5413632" y="1956938"/>
            <a:ext cx="1467571" cy="978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 descr="Icono el grafico de barras, el aumento, la flecha, graficos">
            <a:extLst>
              <a:ext uri="{FF2B5EF4-FFF2-40B4-BE49-F238E27FC236}">
                <a16:creationId xmlns:a16="http://schemas.microsoft.com/office/drawing/2014/main" id="{1DB6A232-2EB3-404B-ADAD-4F556FCFBD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0462" y="2660928"/>
            <a:ext cx="1274888" cy="1274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0" name="Picture 36" descr="Thumbs up sign with solid fill">
            <a:extLst>
              <a:ext uri="{FF2B5EF4-FFF2-40B4-BE49-F238E27FC236}">
                <a16:creationId xmlns:a16="http://schemas.microsoft.com/office/drawing/2014/main" id="{EBC09BCB-E964-4CFD-8E05-3AD415A5BE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 bwMode="auto">
          <a:xfrm>
            <a:off x="5413632" y="3638572"/>
            <a:ext cx="1467571" cy="1467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4AC8EB9E-707B-4881-91FE-7CCCCA4C9F6A}"/>
              </a:ext>
            </a:extLst>
          </p:cNvPr>
          <p:cNvSpPr txBox="1"/>
          <p:nvPr/>
        </p:nvSpPr>
        <p:spPr>
          <a:xfrm>
            <a:off x="211084" y="5583993"/>
            <a:ext cx="75346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sz="1600" dirty="0"/>
              <a:t>Pregunta de investigación: ¿Cómo ayudar a los usuarios interesados en continuar una maratón de películas minimizando los riesgos de encontrar una película que no se acople a sus preferencias?</a:t>
            </a:r>
            <a:endParaRPr lang="es-CO" sz="1600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431B717-C267-4C38-A21B-523CF0FA4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D403E-A18F-4ECC-AC19-23E8E6A91239}" type="slidenum">
              <a:rPr lang="es-CO" smtClean="0"/>
              <a:t>4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508076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2085331" y="122971"/>
            <a:ext cx="4973338" cy="795130"/>
          </a:xfrm>
        </p:spPr>
        <p:txBody>
          <a:bodyPr/>
          <a:lstStyle/>
          <a:p>
            <a:pPr algn="ctr"/>
            <a:r>
              <a:rPr lang="es-ES" b="1" dirty="0"/>
              <a:t>Objetivos</a:t>
            </a:r>
            <a:endParaRPr lang="es-CO" b="1" dirty="0"/>
          </a:p>
        </p:txBody>
      </p:sp>
      <p:graphicFrame>
        <p:nvGraphicFramePr>
          <p:cNvPr id="2" name="Diagrama 1">
            <a:extLst>
              <a:ext uri="{FF2B5EF4-FFF2-40B4-BE49-F238E27FC236}">
                <a16:creationId xmlns:a16="http://schemas.microsoft.com/office/drawing/2014/main" id="{C368F137-89BA-4C12-AC11-2FB0FA6626C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73919636"/>
              </p:ext>
            </p:extLst>
          </p:nvPr>
        </p:nvGraphicFramePr>
        <p:xfrm>
          <a:off x="2014316" y="2107609"/>
          <a:ext cx="6472850" cy="41358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Flecha: a la derecha 7">
            <a:extLst>
              <a:ext uri="{FF2B5EF4-FFF2-40B4-BE49-F238E27FC236}">
                <a16:creationId xmlns:a16="http://schemas.microsoft.com/office/drawing/2014/main" id="{EB6704B2-F32F-46B0-B3EB-A25C1523A461}"/>
              </a:ext>
            </a:extLst>
          </p:cNvPr>
          <p:cNvSpPr/>
          <p:nvPr/>
        </p:nvSpPr>
        <p:spPr>
          <a:xfrm>
            <a:off x="2014316" y="1321905"/>
            <a:ext cx="265033" cy="225287"/>
          </a:xfrm>
          <a:prstGeom prst="rightArrow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2" name="Flecha: a la derecha 11">
            <a:extLst>
              <a:ext uri="{FF2B5EF4-FFF2-40B4-BE49-F238E27FC236}">
                <a16:creationId xmlns:a16="http://schemas.microsoft.com/office/drawing/2014/main" id="{0248C9F1-6FF9-453C-8279-7F5A71229FC4}"/>
              </a:ext>
            </a:extLst>
          </p:cNvPr>
          <p:cNvSpPr/>
          <p:nvPr/>
        </p:nvSpPr>
        <p:spPr>
          <a:xfrm>
            <a:off x="2955235" y="2725747"/>
            <a:ext cx="238540" cy="183676"/>
          </a:xfrm>
          <a:prstGeom prst="rightArrow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2" name="Flecha: a la derecha 21">
            <a:extLst>
              <a:ext uri="{FF2B5EF4-FFF2-40B4-BE49-F238E27FC236}">
                <a16:creationId xmlns:a16="http://schemas.microsoft.com/office/drawing/2014/main" id="{661FC678-4E51-46D9-9A76-EC748171E04F}"/>
              </a:ext>
            </a:extLst>
          </p:cNvPr>
          <p:cNvSpPr/>
          <p:nvPr/>
        </p:nvSpPr>
        <p:spPr>
          <a:xfrm>
            <a:off x="2955235" y="3470197"/>
            <a:ext cx="238540" cy="183676"/>
          </a:xfrm>
          <a:prstGeom prst="rightArrow">
            <a:avLst/>
          </a:prstGeom>
          <a:solidFill>
            <a:srgbClr val="00B0F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4" name="Flecha: a la derecha 23">
            <a:extLst>
              <a:ext uri="{FF2B5EF4-FFF2-40B4-BE49-F238E27FC236}">
                <a16:creationId xmlns:a16="http://schemas.microsoft.com/office/drawing/2014/main" id="{4415AC7A-4642-47A4-B2E8-260C9DACEAEE}"/>
              </a:ext>
            </a:extLst>
          </p:cNvPr>
          <p:cNvSpPr/>
          <p:nvPr/>
        </p:nvSpPr>
        <p:spPr>
          <a:xfrm>
            <a:off x="2955235" y="4221901"/>
            <a:ext cx="238540" cy="183676"/>
          </a:xfrm>
          <a:prstGeom prst="rightArrow">
            <a:avLst/>
          </a:prstGeom>
          <a:solidFill>
            <a:srgbClr val="00B05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6" name="Flecha: a la derecha 25">
            <a:extLst>
              <a:ext uri="{FF2B5EF4-FFF2-40B4-BE49-F238E27FC236}">
                <a16:creationId xmlns:a16="http://schemas.microsoft.com/office/drawing/2014/main" id="{20D6D75B-A276-4C96-AC2E-93D0A1B7702F}"/>
              </a:ext>
            </a:extLst>
          </p:cNvPr>
          <p:cNvSpPr/>
          <p:nvPr/>
        </p:nvSpPr>
        <p:spPr>
          <a:xfrm>
            <a:off x="2955235" y="4973605"/>
            <a:ext cx="238540" cy="183676"/>
          </a:xfrm>
          <a:prstGeom prst="rightArrow">
            <a:avLst/>
          </a:prstGeom>
          <a:solidFill>
            <a:srgbClr val="92D05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8" name="Flecha: a la derecha 27">
            <a:extLst>
              <a:ext uri="{FF2B5EF4-FFF2-40B4-BE49-F238E27FC236}">
                <a16:creationId xmlns:a16="http://schemas.microsoft.com/office/drawing/2014/main" id="{72ECE346-08EB-489B-A839-510FA33511CD}"/>
              </a:ext>
            </a:extLst>
          </p:cNvPr>
          <p:cNvSpPr/>
          <p:nvPr/>
        </p:nvSpPr>
        <p:spPr>
          <a:xfrm>
            <a:off x="2955235" y="5725309"/>
            <a:ext cx="238540" cy="183676"/>
          </a:xfrm>
          <a:prstGeom prst="rightArrow">
            <a:avLst/>
          </a:prstGeom>
          <a:solidFill>
            <a:srgbClr val="FFC0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0" name="Marcador de número de diapositiva 29">
            <a:extLst>
              <a:ext uri="{FF2B5EF4-FFF2-40B4-BE49-F238E27FC236}">
                <a16:creationId xmlns:a16="http://schemas.microsoft.com/office/drawing/2014/main" id="{8E79A8C1-9A7C-41E1-875E-D6B4E8CF2A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D403E-A18F-4ECC-AC19-23E8E6A91239}" type="slidenum">
              <a:rPr lang="es-CO" smtClean="0"/>
              <a:t>5</a:t>
            </a:fld>
            <a:endParaRPr lang="es-CO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E3B9346C-8A66-4F0B-B078-B6B3EA95D4D2}"/>
              </a:ext>
            </a:extLst>
          </p:cNvPr>
          <p:cNvSpPr/>
          <p:nvPr/>
        </p:nvSpPr>
        <p:spPr>
          <a:xfrm>
            <a:off x="956733" y="988172"/>
            <a:ext cx="7230534" cy="1258181"/>
          </a:xfrm>
          <a:prstGeom prst="roundRect">
            <a:avLst/>
          </a:prstGeom>
          <a:solidFill>
            <a:srgbClr val="0070C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dirty="0"/>
              <a:t>Desarrollar un aplicativo web que le recomiende películas al usuario en base a las preferencias de género y de actores que establezca en su perfil mediante el uso de bases de datos NoSQL y la nube, usando un conjunto de datos que almacena la información referente a más de 60.000 películas. </a:t>
            </a:r>
            <a:endParaRPr lang="es-CO" sz="1600" dirty="0"/>
          </a:p>
        </p:txBody>
      </p:sp>
    </p:spTree>
    <p:extLst>
      <p:ext uri="{BB962C8B-B14F-4D97-AF65-F5344CB8AC3E}">
        <p14:creationId xmlns:p14="http://schemas.microsoft.com/office/powerpoint/2010/main" val="14507357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pPr algn="ctr"/>
            <a:r>
              <a:rPr lang="es-ES" b="1" dirty="0"/>
              <a:t>Fundamentación Teórica</a:t>
            </a:r>
            <a:endParaRPr lang="es-CO" b="1" dirty="0"/>
          </a:p>
        </p:txBody>
      </p:sp>
      <p:sp>
        <p:nvSpPr>
          <p:cNvPr id="13" name="Marcador de número de diapositiva 12">
            <a:extLst>
              <a:ext uri="{FF2B5EF4-FFF2-40B4-BE49-F238E27FC236}">
                <a16:creationId xmlns:a16="http://schemas.microsoft.com/office/drawing/2014/main" id="{722121FD-A4AB-4B03-9516-CB567F2702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D403E-A18F-4ECC-AC19-23E8E6A91239}" type="slidenum">
              <a:rPr lang="es-CO" smtClean="0"/>
              <a:t>6</a:t>
            </a:fld>
            <a:endParaRPr lang="es-CO"/>
          </a:p>
        </p:txBody>
      </p:sp>
      <p:graphicFrame>
        <p:nvGraphicFramePr>
          <p:cNvPr id="22" name="Diagrama 1">
            <a:extLst>
              <a:ext uri="{FF2B5EF4-FFF2-40B4-BE49-F238E27FC236}">
                <a16:creationId xmlns:a16="http://schemas.microsoft.com/office/drawing/2014/main" id="{C919D1FA-E37D-4950-806E-693F8C06756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99217011"/>
              </p:ext>
            </p:extLst>
          </p:nvPr>
        </p:nvGraphicFramePr>
        <p:xfrm>
          <a:off x="1096376" y="1325563"/>
          <a:ext cx="6951248" cy="45536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062" name="Picture 14">
            <a:extLst>
              <a:ext uri="{FF2B5EF4-FFF2-40B4-BE49-F238E27FC236}">
                <a16:creationId xmlns:a16="http://schemas.microsoft.com/office/drawing/2014/main" id="{0D029089-6B43-48FB-AFFA-1EBF28441E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9630" y="4186070"/>
            <a:ext cx="1001805" cy="1001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Api - Free computer icons">
            <a:extLst>
              <a:ext uri="{FF2B5EF4-FFF2-40B4-BE49-F238E27FC236}">
                <a16:creationId xmlns:a16="http://schemas.microsoft.com/office/drawing/2014/main" id="{E19B011E-8621-446E-A49E-FFC02A1166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3697" y="1126066"/>
            <a:ext cx="905933" cy="905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JavaScript logo and symbol, meaning, history, PNG">
            <a:extLst>
              <a:ext uri="{FF2B5EF4-FFF2-40B4-BE49-F238E27FC236}">
                <a16:creationId xmlns:a16="http://schemas.microsoft.com/office/drawing/2014/main" id="{48A8EE25-2EBD-40E8-9AAC-5F0902D9D7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532" y="4907083"/>
            <a:ext cx="1525696" cy="953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>
            <a:extLst>
              <a:ext uri="{FF2B5EF4-FFF2-40B4-BE49-F238E27FC236}">
                <a16:creationId xmlns:a16="http://schemas.microsoft.com/office/drawing/2014/main" id="{AC47E943-D74F-4403-998A-1ED13A2B9C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067" y="1914912"/>
            <a:ext cx="1422400" cy="383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04151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title"/>
          </p:nvPr>
        </p:nvSpPr>
        <p:spPr>
          <a:xfrm>
            <a:off x="628649" y="0"/>
            <a:ext cx="7886700" cy="1325563"/>
          </a:xfrm>
        </p:spPr>
        <p:txBody>
          <a:bodyPr/>
          <a:lstStyle/>
          <a:p>
            <a:pPr algn="ctr"/>
            <a:r>
              <a:rPr lang="es-ES" b="1" dirty="0"/>
              <a:t>Metodología</a:t>
            </a:r>
            <a:endParaRPr lang="es-CO" b="1" dirty="0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52F13DE1-489F-427A-BCAC-8032C2551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D403E-A18F-4ECC-AC19-23E8E6A91239}" type="slidenum">
              <a:rPr lang="es-CO" smtClean="0"/>
              <a:t>7</a:t>
            </a:fld>
            <a:endParaRPr lang="es-CO"/>
          </a:p>
        </p:txBody>
      </p:sp>
      <p:pic>
        <p:nvPicPr>
          <p:cNvPr id="1026" name="Picture 2" descr="The Agile - Scrum Framework">
            <a:extLst>
              <a:ext uri="{FF2B5EF4-FFF2-40B4-BE49-F238E27FC236}">
                <a16:creationId xmlns:a16="http://schemas.microsoft.com/office/drawing/2014/main" id="{D23CA4E4-84F3-4C5F-8C3F-26A92E2DEC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3366" y="1105230"/>
            <a:ext cx="6917267" cy="4647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27107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535885" y="-57803"/>
            <a:ext cx="7886700" cy="1325563"/>
          </a:xfrm>
        </p:spPr>
        <p:txBody>
          <a:bodyPr/>
          <a:lstStyle/>
          <a:p>
            <a:pPr algn="ctr"/>
            <a:r>
              <a:rPr lang="es-CO" b="1" dirty="0"/>
              <a:t>Resultados del proyecto</a:t>
            </a:r>
          </a:p>
        </p:txBody>
      </p:sp>
      <p:sp>
        <p:nvSpPr>
          <p:cNvPr id="15" name="Título 3">
            <a:extLst>
              <a:ext uri="{FF2B5EF4-FFF2-40B4-BE49-F238E27FC236}">
                <a16:creationId xmlns:a16="http://schemas.microsoft.com/office/drawing/2014/main" id="{A2D7F5EE-31E5-4A90-B701-4256122A7731}"/>
              </a:ext>
            </a:extLst>
          </p:cNvPr>
          <p:cNvSpPr txBox="1">
            <a:spLocks/>
          </p:cNvSpPr>
          <p:nvPr/>
        </p:nvSpPr>
        <p:spPr>
          <a:xfrm>
            <a:off x="535885" y="604979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2800" dirty="0"/>
              <a:t>Arquitectura de TI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062D8152-CECF-4D4E-B1D4-4145EA1360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D403E-A18F-4ECC-AC19-23E8E6A91239}" type="slidenum">
              <a:rPr lang="es-CO" smtClean="0"/>
              <a:t>8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0949088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ítulo 3">
            <a:extLst>
              <a:ext uri="{FF2B5EF4-FFF2-40B4-BE49-F238E27FC236}">
                <a16:creationId xmlns:a16="http://schemas.microsoft.com/office/drawing/2014/main" id="{A2D7F5EE-31E5-4A90-B701-4256122A7731}"/>
              </a:ext>
            </a:extLst>
          </p:cNvPr>
          <p:cNvSpPr txBox="1">
            <a:spLocks/>
          </p:cNvSpPr>
          <p:nvPr/>
        </p:nvSpPr>
        <p:spPr>
          <a:xfrm>
            <a:off x="535885" y="-7235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2800" dirty="0"/>
              <a:t>Modelo entidad-relación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062D8152-CECF-4D4E-B1D4-4145EA1360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D403E-A18F-4ECC-AC19-23E8E6A91239}" type="slidenum">
              <a:rPr lang="es-CO" smtClean="0"/>
              <a:t>9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6976258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3231</TotalTime>
  <Words>418</Words>
  <Application>Microsoft Office PowerPoint</Application>
  <PresentationFormat>On-screen Show (4:3)</PresentationFormat>
  <Paragraphs>58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Tema de Office</vt:lpstr>
      <vt:lpstr>PowerPoint Presentation</vt:lpstr>
      <vt:lpstr>Movie Binge Assistant</vt:lpstr>
      <vt:lpstr>Agenda</vt:lpstr>
      <vt:lpstr>Planteamiento de la situación problemática</vt:lpstr>
      <vt:lpstr>Objetivos</vt:lpstr>
      <vt:lpstr>Fundamentación Teórica</vt:lpstr>
      <vt:lpstr>Metodología</vt:lpstr>
      <vt:lpstr>Resultados del proyecto</vt:lpstr>
      <vt:lpstr>PowerPoint Presentation</vt:lpstr>
      <vt:lpstr>PowerPoint Presentation</vt:lpstr>
      <vt:lpstr>Conclusiones</vt:lpstr>
      <vt:lpstr>Referencias Bibliográficas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Daniela Del Pilar Correa Villamizar</dc:creator>
  <cp:lastModifiedBy>Carolina Becerra Londoño</cp:lastModifiedBy>
  <cp:revision>52</cp:revision>
  <dcterms:created xsi:type="dcterms:W3CDTF">2018-11-15T16:02:23Z</dcterms:created>
  <dcterms:modified xsi:type="dcterms:W3CDTF">2022-10-17T16:40:48Z</dcterms:modified>
</cp:coreProperties>
</file>